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59"/>
  </p:notesMasterIdLst>
  <p:sldIdLst>
    <p:sldId id="256" r:id="rId2"/>
    <p:sldId id="319" r:id="rId3"/>
    <p:sldId id="359" r:id="rId4"/>
    <p:sldId id="291" r:id="rId5"/>
    <p:sldId id="292" r:id="rId6"/>
    <p:sldId id="281" r:id="rId7"/>
    <p:sldId id="274" r:id="rId8"/>
    <p:sldId id="277" r:id="rId9"/>
    <p:sldId id="338" r:id="rId10"/>
    <p:sldId id="341" r:id="rId11"/>
    <p:sldId id="342" r:id="rId12"/>
    <p:sldId id="357" r:id="rId13"/>
    <p:sldId id="339" r:id="rId14"/>
    <p:sldId id="290" r:id="rId15"/>
    <p:sldId id="340" r:id="rId16"/>
    <p:sldId id="257" r:id="rId17"/>
    <p:sldId id="294" r:id="rId18"/>
    <p:sldId id="310" r:id="rId19"/>
    <p:sldId id="336" r:id="rId20"/>
    <p:sldId id="337" r:id="rId21"/>
    <p:sldId id="297" r:id="rId22"/>
    <p:sldId id="288" r:id="rId23"/>
    <p:sldId id="289" r:id="rId24"/>
    <p:sldId id="335" r:id="rId25"/>
    <p:sldId id="333" r:id="rId26"/>
    <p:sldId id="296" r:id="rId27"/>
    <p:sldId id="344" r:id="rId28"/>
    <p:sldId id="345" r:id="rId29"/>
    <p:sldId id="350" r:id="rId30"/>
    <p:sldId id="351" r:id="rId31"/>
    <p:sldId id="353" r:id="rId32"/>
    <p:sldId id="354" r:id="rId33"/>
    <p:sldId id="355" r:id="rId34"/>
    <p:sldId id="343" r:id="rId35"/>
    <p:sldId id="314" r:id="rId36"/>
    <p:sldId id="301" r:id="rId37"/>
    <p:sldId id="299" r:id="rId38"/>
    <p:sldId id="315" r:id="rId39"/>
    <p:sldId id="317" r:id="rId40"/>
    <p:sldId id="321" r:id="rId41"/>
    <p:sldId id="322" r:id="rId42"/>
    <p:sldId id="346" r:id="rId43"/>
    <p:sldId id="348" r:id="rId44"/>
    <p:sldId id="331" r:id="rId45"/>
    <p:sldId id="329" r:id="rId46"/>
    <p:sldId id="330" r:id="rId47"/>
    <p:sldId id="332" r:id="rId48"/>
    <p:sldId id="325" r:id="rId49"/>
    <p:sldId id="306" r:id="rId50"/>
    <p:sldId id="320" r:id="rId51"/>
    <p:sldId id="307" r:id="rId52"/>
    <p:sldId id="308" r:id="rId53"/>
    <p:sldId id="358" r:id="rId54"/>
    <p:sldId id="360" r:id="rId55"/>
    <p:sldId id="303" r:id="rId56"/>
    <p:sldId id="304" r:id="rId57"/>
    <p:sldId id="305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399D4C59-9B9D-4237-9453-BE1D5879D065}">
          <p14:sldIdLst>
            <p14:sldId id="256"/>
            <p14:sldId id="319"/>
            <p14:sldId id="359"/>
            <p14:sldId id="291"/>
            <p14:sldId id="292"/>
            <p14:sldId id="281"/>
            <p14:sldId id="274"/>
            <p14:sldId id="277"/>
            <p14:sldId id="338"/>
            <p14:sldId id="341"/>
            <p14:sldId id="342"/>
            <p14:sldId id="357"/>
            <p14:sldId id="339"/>
            <p14:sldId id="290"/>
            <p14:sldId id="340"/>
            <p14:sldId id="257"/>
            <p14:sldId id="294"/>
            <p14:sldId id="310"/>
            <p14:sldId id="336"/>
            <p14:sldId id="337"/>
            <p14:sldId id="297"/>
            <p14:sldId id="288"/>
            <p14:sldId id="289"/>
            <p14:sldId id="335"/>
            <p14:sldId id="333"/>
            <p14:sldId id="296"/>
            <p14:sldId id="344"/>
            <p14:sldId id="345"/>
            <p14:sldId id="350"/>
            <p14:sldId id="351"/>
            <p14:sldId id="353"/>
            <p14:sldId id="354"/>
            <p14:sldId id="355"/>
            <p14:sldId id="343"/>
            <p14:sldId id="314"/>
            <p14:sldId id="301"/>
            <p14:sldId id="299"/>
            <p14:sldId id="315"/>
            <p14:sldId id="317"/>
            <p14:sldId id="321"/>
            <p14:sldId id="322"/>
            <p14:sldId id="346"/>
            <p14:sldId id="348"/>
            <p14:sldId id="331"/>
            <p14:sldId id="329"/>
            <p14:sldId id="330"/>
            <p14:sldId id="332"/>
            <p14:sldId id="325"/>
            <p14:sldId id="306"/>
            <p14:sldId id="320"/>
            <p14:sldId id="307"/>
            <p14:sldId id="308"/>
            <p14:sldId id="358"/>
            <p14:sldId id="360"/>
            <p14:sldId id="303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962C1-7D7C-44BA-853E-F7B74A2B1336}" v="29" dt="2020-03-24T13:22:55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3486" autoAdjust="0"/>
  </p:normalViewPr>
  <p:slideViewPr>
    <p:cSldViewPr>
      <p:cViewPr varScale="1">
        <p:scale>
          <a:sx n="62" d="100"/>
          <a:sy n="62" d="100"/>
        </p:scale>
        <p:origin x="140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na.Stecka" userId="df6acce7-e158-4004-a380-e31c132b07f0" providerId="ADAL" clId="{2BE962C1-7D7C-44BA-853E-F7B74A2B1336}"/>
    <pc:docChg chg="undo custSel mod addSld delSld modSld sldOrd modSection">
      <pc:chgData name="Sabina.Stecka" userId="df6acce7-e158-4004-a380-e31c132b07f0" providerId="ADAL" clId="{2BE962C1-7D7C-44BA-853E-F7B74A2B1336}" dt="2020-03-24T13:23:01.194" v="262" actId="26606"/>
      <pc:docMkLst>
        <pc:docMk/>
      </pc:docMkLst>
      <pc:sldChg chg="modSp mod">
        <pc:chgData name="Sabina.Stecka" userId="df6acce7-e158-4004-a380-e31c132b07f0" providerId="ADAL" clId="{2BE962C1-7D7C-44BA-853E-F7B74A2B1336}" dt="2020-03-24T12:39:58.338" v="46" actId="20577"/>
        <pc:sldMkLst>
          <pc:docMk/>
          <pc:sldMk cId="2806442884" sldId="291"/>
        </pc:sldMkLst>
        <pc:spChg chg="mod">
          <ac:chgData name="Sabina.Stecka" userId="df6acce7-e158-4004-a380-e31c132b07f0" providerId="ADAL" clId="{2BE962C1-7D7C-44BA-853E-F7B74A2B1336}" dt="2020-03-24T12:39:58.338" v="46" actId="20577"/>
          <ac:spMkLst>
            <pc:docMk/>
            <pc:sldMk cId="2806442884" sldId="291"/>
            <ac:spMk id="3" creationId="{07AB7CEB-AF98-49CB-8413-4BCDC3E600EF}"/>
          </ac:spMkLst>
        </pc:spChg>
      </pc:sldChg>
      <pc:sldChg chg="modSp">
        <pc:chgData name="Sabina.Stecka" userId="df6acce7-e158-4004-a380-e31c132b07f0" providerId="ADAL" clId="{2BE962C1-7D7C-44BA-853E-F7B74A2B1336}" dt="2020-03-24T12:45:43.625" v="80" actId="207"/>
        <pc:sldMkLst>
          <pc:docMk/>
          <pc:sldMk cId="0" sldId="307"/>
        </pc:sldMkLst>
        <pc:spChg chg="mod">
          <ac:chgData name="Sabina.Stecka" userId="df6acce7-e158-4004-a380-e31c132b07f0" providerId="ADAL" clId="{2BE962C1-7D7C-44BA-853E-F7B74A2B1336}" dt="2020-03-24T12:45:43.625" v="80" actId="207"/>
          <ac:spMkLst>
            <pc:docMk/>
            <pc:sldMk cId="0" sldId="307"/>
            <ac:spMk id="3" creationId="{00000000-0000-0000-0000-000000000000}"/>
          </ac:spMkLst>
        </pc:spChg>
      </pc:sldChg>
      <pc:sldChg chg="modSp mod">
        <pc:chgData name="Sabina.Stecka" userId="df6acce7-e158-4004-a380-e31c132b07f0" providerId="ADAL" clId="{2BE962C1-7D7C-44BA-853E-F7B74A2B1336}" dt="2020-03-24T13:14:38.067" v="252" actId="27636"/>
        <pc:sldMkLst>
          <pc:docMk/>
          <pc:sldMk cId="0" sldId="319"/>
        </pc:sldMkLst>
        <pc:spChg chg="mod">
          <ac:chgData name="Sabina.Stecka" userId="df6acce7-e158-4004-a380-e31c132b07f0" providerId="ADAL" clId="{2BE962C1-7D7C-44BA-853E-F7B74A2B1336}" dt="2020-03-24T13:14:38.067" v="252" actId="27636"/>
          <ac:spMkLst>
            <pc:docMk/>
            <pc:sldMk cId="0" sldId="319"/>
            <ac:spMk id="3" creationId="{00000000-0000-0000-0000-000000000000}"/>
          </ac:spMkLst>
        </pc:spChg>
      </pc:sldChg>
      <pc:sldChg chg="modSp mod">
        <pc:chgData name="Sabina.Stecka" userId="df6acce7-e158-4004-a380-e31c132b07f0" providerId="ADAL" clId="{2BE962C1-7D7C-44BA-853E-F7B74A2B1336}" dt="2020-03-24T12:42:49.465" v="66" actId="20577"/>
        <pc:sldMkLst>
          <pc:docMk/>
          <pc:sldMk cId="0" sldId="320"/>
        </pc:sldMkLst>
        <pc:spChg chg="mod">
          <ac:chgData name="Sabina.Stecka" userId="df6acce7-e158-4004-a380-e31c132b07f0" providerId="ADAL" clId="{2BE962C1-7D7C-44BA-853E-F7B74A2B1336}" dt="2020-03-24T12:42:49.465" v="66" actId="20577"/>
          <ac:spMkLst>
            <pc:docMk/>
            <pc:sldMk cId="0" sldId="320"/>
            <ac:spMk id="2" creationId="{00000000-0000-0000-0000-000000000000}"/>
          </ac:spMkLst>
        </pc:spChg>
      </pc:sldChg>
      <pc:sldChg chg="modSp mod">
        <pc:chgData name="Sabina.Stecka" userId="df6acce7-e158-4004-a380-e31c132b07f0" providerId="ADAL" clId="{2BE962C1-7D7C-44BA-853E-F7B74A2B1336}" dt="2020-03-24T13:15:36.805" v="257" actId="27636"/>
        <pc:sldMkLst>
          <pc:docMk/>
          <pc:sldMk cId="3794517870" sldId="344"/>
        </pc:sldMkLst>
        <pc:spChg chg="mod">
          <ac:chgData name="Sabina.Stecka" userId="df6acce7-e158-4004-a380-e31c132b07f0" providerId="ADAL" clId="{2BE962C1-7D7C-44BA-853E-F7B74A2B1336}" dt="2020-03-24T13:15:36.805" v="257" actId="27636"/>
          <ac:spMkLst>
            <pc:docMk/>
            <pc:sldMk cId="3794517870" sldId="344"/>
            <ac:spMk id="3" creationId="{07AB7CEB-AF98-49CB-8413-4BCDC3E600EF}"/>
          </ac:spMkLst>
        </pc:spChg>
      </pc:sldChg>
      <pc:sldChg chg="modSp add mod ord">
        <pc:chgData name="Sabina.Stecka" userId="df6acce7-e158-4004-a380-e31c132b07f0" providerId="ADAL" clId="{2BE962C1-7D7C-44BA-853E-F7B74A2B1336}" dt="2020-03-24T12:46:16.758" v="104" actId="20577"/>
        <pc:sldMkLst>
          <pc:docMk/>
          <pc:sldMk cId="355641719" sldId="358"/>
        </pc:sldMkLst>
        <pc:spChg chg="mod">
          <ac:chgData name="Sabina.Stecka" userId="df6acce7-e158-4004-a380-e31c132b07f0" providerId="ADAL" clId="{2BE962C1-7D7C-44BA-853E-F7B74A2B1336}" dt="2020-03-24T12:46:16.758" v="104" actId="20577"/>
          <ac:spMkLst>
            <pc:docMk/>
            <pc:sldMk cId="355641719" sldId="358"/>
            <ac:spMk id="3" creationId="{00000000-0000-0000-0000-000000000000}"/>
          </ac:spMkLst>
        </pc:spChg>
      </pc:sldChg>
      <pc:sldChg chg="addSp delSp modSp add mod">
        <pc:chgData name="Sabina.Stecka" userId="df6acce7-e158-4004-a380-e31c132b07f0" providerId="ADAL" clId="{2BE962C1-7D7C-44BA-853E-F7B74A2B1336}" dt="2020-03-24T13:13:37.568" v="230" actId="1076"/>
        <pc:sldMkLst>
          <pc:docMk/>
          <pc:sldMk cId="1210538002" sldId="359"/>
        </pc:sldMkLst>
        <pc:spChg chg="mod">
          <ac:chgData name="Sabina.Stecka" userId="df6acce7-e158-4004-a380-e31c132b07f0" providerId="ADAL" clId="{2BE962C1-7D7C-44BA-853E-F7B74A2B1336}" dt="2020-03-24T13:13:21.282" v="226" actId="1076"/>
          <ac:spMkLst>
            <pc:docMk/>
            <pc:sldMk cId="1210538002" sldId="359"/>
            <ac:spMk id="2" creationId="{00000000-0000-0000-0000-000000000000}"/>
          </ac:spMkLst>
        </pc:spChg>
        <pc:spChg chg="add del mod">
          <ac:chgData name="Sabina.Stecka" userId="df6acce7-e158-4004-a380-e31c132b07f0" providerId="ADAL" clId="{2BE962C1-7D7C-44BA-853E-F7B74A2B1336}" dt="2020-03-24T13:02:11.945" v="133"/>
          <ac:spMkLst>
            <pc:docMk/>
            <pc:sldMk cId="1210538002" sldId="359"/>
            <ac:spMk id="3" creationId="{00000000-0000-0000-0000-000000000000}"/>
          </ac:spMkLst>
        </pc:spChg>
        <pc:spChg chg="add del mod">
          <ac:chgData name="Sabina.Stecka" userId="df6acce7-e158-4004-a380-e31c132b07f0" providerId="ADAL" clId="{2BE962C1-7D7C-44BA-853E-F7B74A2B1336}" dt="2020-03-24T13:12:56.108" v="222" actId="478"/>
          <ac:spMkLst>
            <pc:docMk/>
            <pc:sldMk cId="1210538002" sldId="359"/>
            <ac:spMk id="8" creationId="{16B4CE91-1BC1-47F0-9432-C206434F780D}"/>
          </ac:spMkLst>
        </pc:spChg>
        <pc:spChg chg="add del mod">
          <ac:chgData name="Sabina.Stecka" userId="df6acce7-e158-4004-a380-e31c132b07f0" providerId="ADAL" clId="{2BE962C1-7D7C-44BA-853E-F7B74A2B1336}" dt="2020-03-24T13:13:24.900" v="227" actId="478"/>
          <ac:spMkLst>
            <pc:docMk/>
            <pc:sldMk cId="1210538002" sldId="359"/>
            <ac:spMk id="9" creationId="{D7DFB1E7-81FC-4DA1-AC8D-587EB2B51116}"/>
          </ac:spMkLst>
        </pc:spChg>
        <pc:spChg chg="add mod">
          <ac:chgData name="Sabina.Stecka" userId="df6acce7-e158-4004-a380-e31c132b07f0" providerId="ADAL" clId="{2BE962C1-7D7C-44BA-853E-F7B74A2B1336}" dt="2020-03-24T13:13:12.203" v="224" actId="1076"/>
          <ac:spMkLst>
            <pc:docMk/>
            <pc:sldMk cId="1210538002" sldId="359"/>
            <ac:spMk id="10" creationId="{94E50FD1-5895-4FA0-949C-079951C95A67}"/>
          </ac:spMkLst>
        </pc:spChg>
        <pc:picChg chg="add del mod">
          <ac:chgData name="Sabina.Stecka" userId="df6acce7-e158-4004-a380-e31c132b07f0" providerId="ADAL" clId="{2BE962C1-7D7C-44BA-853E-F7B74A2B1336}" dt="2020-03-24T13:01:10.493" v="132"/>
          <ac:picMkLst>
            <pc:docMk/>
            <pc:sldMk cId="1210538002" sldId="359"/>
            <ac:picMk id="4" creationId="{614FA813-7F01-4B3D-AFC8-6B32FBACBFB9}"/>
          </ac:picMkLst>
        </pc:picChg>
        <pc:picChg chg="add mod">
          <ac:chgData name="Sabina.Stecka" userId="df6acce7-e158-4004-a380-e31c132b07f0" providerId="ADAL" clId="{2BE962C1-7D7C-44BA-853E-F7B74A2B1336}" dt="2020-03-24T13:13:28.379" v="228" actId="1076"/>
          <ac:picMkLst>
            <pc:docMk/>
            <pc:sldMk cId="1210538002" sldId="359"/>
            <ac:picMk id="5" creationId="{C8F480DF-C150-41C1-997A-C0675C9CBF0D}"/>
          </ac:picMkLst>
        </pc:picChg>
        <pc:picChg chg="add mod">
          <ac:chgData name="Sabina.Stecka" userId="df6acce7-e158-4004-a380-e31c132b07f0" providerId="ADAL" clId="{2BE962C1-7D7C-44BA-853E-F7B74A2B1336}" dt="2020-03-24T13:13:31.503" v="229" actId="1076"/>
          <ac:picMkLst>
            <pc:docMk/>
            <pc:sldMk cId="1210538002" sldId="359"/>
            <ac:picMk id="6" creationId="{41C003CA-DE57-428C-A5EB-07A8A7276C6B}"/>
          </ac:picMkLst>
        </pc:picChg>
        <pc:picChg chg="add mod">
          <ac:chgData name="Sabina.Stecka" userId="df6acce7-e158-4004-a380-e31c132b07f0" providerId="ADAL" clId="{2BE962C1-7D7C-44BA-853E-F7B74A2B1336}" dt="2020-03-24T13:13:37.568" v="230" actId="1076"/>
          <ac:picMkLst>
            <pc:docMk/>
            <pc:sldMk cId="1210538002" sldId="359"/>
            <ac:picMk id="7" creationId="{ED99E29D-FC70-488C-B96F-007AF505AC39}"/>
          </ac:picMkLst>
        </pc:picChg>
      </pc:sldChg>
      <pc:sldChg chg="addSp delSp modSp add del mod">
        <pc:chgData name="Sabina.Stecka" userId="df6acce7-e158-4004-a380-e31c132b07f0" providerId="ADAL" clId="{2BE962C1-7D7C-44BA-853E-F7B74A2B1336}" dt="2020-03-24T13:15:03.998" v="253" actId="2696"/>
        <pc:sldMkLst>
          <pc:docMk/>
          <pc:sldMk cId="1429980551" sldId="360"/>
        </pc:sldMkLst>
        <pc:spChg chg="mod">
          <ac:chgData name="Sabina.Stecka" userId="df6acce7-e158-4004-a380-e31c132b07f0" providerId="ADAL" clId="{2BE962C1-7D7C-44BA-853E-F7B74A2B1336}" dt="2020-03-24T13:11:01.452" v="208" actId="6549"/>
          <ac:spMkLst>
            <pc:docMk/>
            <pc:sldMk cId="1429980551" sldId="360"/>
            <ac:spMk id="2" creationId="{FD7CC987-A871-4EDC-B034-708F88B9EC9E}"/>
          </ac:spMkLst>
        </pc:spChg>
        <pc:spChg chg="mod">
          <ac:chgData name="Sabina.Stecka" userId="df6acce7-e158-4004-a380-e31c132b07f0" providerId="ADAL" clId="{2BE962C1-7D7C-44BA-853E-F7B74A2B1336}" dt="2020-03-24T13:13:47.913" v="232" actId="27636"/>
          <ac:spMkLst>
            <pc:docMk/>
            <pc:sldMk cId="1429980551" sldId="360"/>
            <ac:spMk id="3" creationId="{07AB7CEB-AF98-49CB-8413-4BCDC3E600EF}"/>
          </ac:spMkLst>
        </pc:spChg>
        <pc:picChg chg="add del">
          <ac:chgData name="Sabina.Stecka" userId="df6acce7-e158-4004-a380-e31c132b07f0" providerId="ADAL" clId="{2BE962C1-7D7C-44BA-853E-F7B74A2B1336}" dt="2020-03-24T13:08:46.886" v="184"/>
          <ac:picMkLst>
            <pc:docMk/>
            <pc:sldMk cId="1429980551" sldId="360"/>
            <ac:picMk id="4" creationId="{8E5B1FB7-E133-447D-92A4-B97CC5B3692D}"/>
          </ac:picMkLst>
        </pc:picChg>
        <pc:picChg chg="add del mod">
          <ac:chgData name="Sabina.Stecka" userId="df6acce7-e158-4004-a380-e31c132b07f0" providerId="ADAL" clId="{2BE962C1-7D7C-44BA-853E-F7B74A2B1336}" dt="2020-03-24T13:11:26.044" v="212" actId="21"/>
          <ac:picMkLst>
            <pc:docMk/>
            <pc:sldMk cId="1429980551" sldId="360"/>
            <ac:picMk id="5" creationId="{AFDA1DF7-F95A-461D-B2F2-F3FD59A07EE5}"/>
          </ac:picMkLst>
        </pc:picChg>
      </pc:sldChg>
      <pc:sldChg chg="addSp delSp modSp add mod setBg">
        <pc:chgData name="Sabina.Stecka" userId="df6acce7-e158-4004-a380-e31c132b07f0" providerId="ADAL" clId="{2BE962C1-7D7C-44BA-853E-F7B74A2B1336}" dt="2020-03-24T13:23:01.194" v="262" actId="26606"/>
        <pc:sldMkLst>
          <pc:docMk/>
          <pc:sldMk cId="3090938552" sldId="360"/>
        </pc:sldMkLst>
        <pc:spChg chg="del">
          <ac:chgData name="Sabina.Stecka" userId="df6acce7-e158-4004-a380-e31c132b07f0" providerId="ADAL" clId="{2BE962C1-7D7C-44BA-853E-F7B74A2B1336}" dt="2020-03-24T13:23:01.194" v="262" actId="26606"/>
          <ac:spMkLst>
            <pc:docMk/>
            <pc:sldMk cId="3090938552" sldId="360"/>
            <ac:spMk id="2" creationId="{115B37B3-2A90-4147-AB58-726753EEB505}"/>
          </ac:spMkLst>
        </pc:spChg>
        <pc:spChg chg="del">
          <ac:chgData name="Sabina.Stecka" userId="df6acce7-e158-4004-a380-e31c132b07f0" providerId="ADAL" clId="{2BE962C1-7D7C-44BA-853E-F7B74A2B1336}" dt="2020-03-24T13:22:55.847" v="259" actId="931"/>
          <ac:spMkLst>
            <pc:docMk/>
            <pc:sldMk cId="3090938552" sldId="360"/>
            <ac:spMk id="3" creationId="{601E6EC9-67B2-4115-8C44-5787D2DD976B}"/>
          </ac:spMkLst>
        </pc:spChg>
        <pc:picChg chg="add mod">
          <ac:chgData name="Sabina.Stecka" userId="df6acce7-e158-4004-a380-e31c132b07f0" providerId="ADAL" clId="{2BE962C1-7D7C-44BA-853E-F7B74A2B1336}" dt="2020-03-24T13:23:01.194" v="262" actId="26606"/>
          <ac:picMkLst>
            <pc:docMk/>
            <pc:sldMk cId="3090938552" sldId="360"/>
            <ac:picMk id="5" creationId="{677CC81E-4E50-48A7-B801-735569E57016}"/>
          </ac:picMkLst>
        </pc:picChg>
      </pc:sldChg>
    </pc:docChg>
  </pc:docChgLst>
  <pc:docChgLst>
    <pc:chgData name="Sabina.Stecka" userId="df6acce7-e158-4004-a380-e31c132b07f0" providerId="ADAL" clId="{2BE61B75-EA42-4A61-9CBA-935C9C21E5D9}"/>
    <pc:docChg chg="undo custSel mod addSld delSld modSld sldOrd modMainMaster modSection">
      <pc:chgData name="Sabina.Stecka" userId="df6acce7-e158-4004-a380-e31c132b07f0" providerId="ADAL" clId="{2BE61B75-EA42-4A61-9CBA-935C9C21E5D9}" dt="2018-10-27T14:05:31.180" v="509"/>
      <pc:docMkLst>
        <pc:docMk/>
      </pc:docMkLst>
      <pc:sldChg chg="addSp delSp modSp mod ord setBg">
        <pc:chgData name="Sabina.Stecka" userId="df6acce7-e158-4004-a380-e31c132b07f0" providerId="ADAL" clId="{2BE61B75-EA42-4A61-9CBA-935C9C21E5D9}" dt="2018-10-27T14:04:21.837" v="505" actId="478"/>
        <pc:sldMkLst>
          <pc:docMk/>
          <pc:sldMk cId="1889488848" sldId="256"/>
        </pc:sldMkLst>
        <pc:spChg chg="mod">
          <ac:chgData name="Sabina.Stecka" userId="df6acce7-e158-4004-a380-e31c132b07f0" providerId="ADAL" clId="{2BE61B75-EA42-4A61-9CBA-935C9C21E5D9}" dt="2018-10-27T13:36:07.996" v="87" actId="26606"/>
          <ac:spMkLst>
            <pc:docMk/>
            <pc:sldMk cId="1889488848" sldId="256"/>
            <ac:spMk id="3" creationId="{00000000-0000-0000-0000-000000000000}"/>
          </ac:spMkLst>
        </pc:spChg>
        <pc:spChg chg="add del mod">
          <ac:chgData name="Sabina.Stecka" userId="df6acce7-e158-4004-a380-e31c132b07f0" providerId="ADAL" clId="{2BE61B75-EA42-4A61-9CBA-935C9C21E5D9}" dt="2018-10-27T13:51:28.338" v="335" actId="478"/>
          <ac:spMkLst>
            <pc:docMk/>
            <pc:sldMk cId="1889488848" sldId="256"/>
            <ac:spMk id="4" creationId="{23CBCDE2-C91A-4C9C-B73A-1366F10872C3}"/>
          </ac:spMkLst>
        </pc:spChg>
        <pc:spChg chg="add mod">
          <ac:chgData name="Sabina.Stecka" userId="df6acce7-e158-4004-a380-e31c132b07f0" providerId="ADAL" clId="{2BE61B75-EA42-4A61-9CBA-935C9C21E5D9}" dt="2018-10-27T13:53:45.645" v="369" actId="1076"/>
          <ac:spMkLst>
            <pc:docMk/>
            <pc:sldMk cId="1889488848" sldId="256"/>
            <ac:spMk id="6" creationId="{37A7EF88-C526-4780-8E08-52D3F0E2B0D7}"/>
          </ac:spMkLst>
        </pc:spChg>
        <pc:picChg chg="add del">
          <ac:chgData name="Sabina.Stecka" userId="df6acce7-e158-4004-a380-e31c132b07f0" providerId="ADAL" clId="{2BE61B75-EA42-4A61-9CBA-935C9C21E5D9}" dt="2018-10-27T13:52:54.999" v="351"/>
          <ac:picMkLst>
            <pc:docMk/>
            <pc:sldMk cId="1889488848" sldId="256"/>
            <ac:picMk id="5" creationId="{48350277-4E3F-4E38-A062-FA540397184E}"/>
          </ac:picMkLst>
        </pc:picChg>
        <pc:picChg chg="add del mod">
          <ac:chgData name="Sabina.Stecka" userId="df6acce7-e158-4004-a380-e31c132b07f0" providerId="ADAL" clId="{2BE61B75-EA42-4A61-9CBA-935C9C21E5D9}" dt="2018-10-27T13:53:38.857" v="368" actId="478"/>
          <ac:picMkLst>
            <pc:docMk/>
            <pc:sldMk cId="1889488848" sldId="256"/>
            <ac:picMk id="7" creationId="{6BF9130E-750C-416A-BB26-FE99FF58A3B4}"/>
          </ac:picMkLst>
        </pc:picChg>
        <pc:picChg chg="add del mod">
          <ac:chgData name="Sabina.Stecka" userId="df6acce7-e158-4004-a380-e31c132b07f0" providerId="ADAL" clId="{2BE61B75-EA42-4A61-9CBA-935C9C21E5D9}" dt="2018-10-27T14:04:21.837" v="505" actId="478"/>
          <ac:picMkLst>
            <pc:docMk/>
            <pc:sldMk cId="1889488848" sldId="256"/>
            <ac:picMk id="8" creationId="{63B1D6EB-D223-4276-9CAA-C12504B955F8}"/>
          </ac:picMkLst>
        </pc:picChg>
        <pc:picChg chg="mod">
          <ac:chgData name="Sabina.Stecka" userId="df6acce7-e158-4004-a380-e31c132b07f0" providerId="ADAL" clId="{2BE61B75-EA42-4A61-9CBA-935C9C21E5D9}" dt="2018-10-27T13:51:57.840" v="347" actId="1076"/>
          <ac:picMkLst>
            <pc:docMk/>
            <pc:sldMk cId="1889488848" sldId="256"/>
            <ac:picMk id="1026" creationId="{00000000-0000-0000-0000-000000000000}"/>
          </ac:picMkLst>
        </pc:picChg>
      </pc:sldChg>
      <pc:sldChg chg="modSp">
        <pc:chgData name="Sabina.Stecka" userId="df6acce7-e158-4004-a380-e31c132b07f0" providerId="ADAL" clId="{2BE61B75-EA42-4A61-9CBA-935C9C21E5D9}" dt="2018-10-27T13:42:02.356" v="163" actId="1076"/>
        <pc:sldMkLst>
          <pc:docMk/>
          <pc:sldMk cId="3178088791" sldId="257"/>
        </pc:sldMkLst>
        <pc:spChg chg="mod">
          <ac:chgData name="Sabina.Stecka" userId="df6acce7-e158-4004-a380-e31c132b07f0" providerId="ADAL" clId="{2BE61B75-EA42-4A61-9CBA-935C9C21E5D9}" dt="2018-10-27T13:42:02.356" v="163" actId="1076"/>
          <ac:spMkLst>
            <pc:docMk/>
            <pc:sldMk cId="3178088791" sldId="257"/>
            <ac:spMk id="2" creationId="{00000000-0000-0000-0000-000000000000}"/>
          </ac:spMkLst>
        </pc:spChg>
        <pc:spChg chg="mod">
          <ac:chgData name="Sabina.Stecka" userId="df6acce7-e158-4004-a380-e31c132b07f0" providerId="ADAL" clId="{2BE61B75-EA42-4A61-9CBA-935C9C21E5D9}" dt="2018-10-27T13:41:50.650" v="148" actId="1076"/>
          <ac:spMkLst>
            <pc:docMk/>
            <pc:sldMk cId="3178088791" sldId="257"/>
            <ac:spMk id="3" creationId="{00000000-0000-0000-0000-000000000000}"/>
          </ac:spMkLst>
        </pc:spChg>
        <pc:picChg chg="mod">
          <ac:chgData name="Sabina.Stecka" userId="df6acce7-e158-4004-a380-e31c132b07f0" providerId="ADAL" clId="{2BE61B75-EA42-4A61-9CBA-935C9C21E5D9}" dt="2018-10-27T13:41:47.557" v="147" actId="1076"/>
          <ac:picMkLst>
            <pc:docMk/>
            <pc:sldMk cId="3178088791" sldId="257"/>
            <ac:picMk id="2050" creationId="{00000000-0000-0000-0000-000000000000}"/>
          </ac:picMkLst>
        </pc:picChg>
      </pc:sldChg>
      <pc:sldChg chg="del">
        <pc:chgData name="Sabina.Stecka" userId="df6acce7-e158-4004-a380-e31c132b07f0" providerId="ADAL" clId="{2BE61B75-EA42-4A61-9CBA-935C9C21E5D9}" dt="2018-10-27T13:41:15.983" v="140" actId="2696"/>
        <pc:sldMkLst>
          <pc:docMk/>
          <pc:sldMk cId="102335383" sldId="258"/>
        </pc:sldMkLst>
      </pc:sldChg>
      <pc:sldChg chg="modSp del">
        <pc:chgData name="Sabina.Stecka" userId="df6acce7-e158-4004-a380-e31c132b07f0" providerId="ADAL" clId="{2BE61B75-EA42-4A61-9CBA-935C9C21E5D9}" dt="2018-10-27T13:48:23.259" v="313" actId="2696"/>
        <pc:sldMkLst>
          <pc:docMk/>
          <pc:sldMk cId="1246209479" sldId="260"/>
        </pc:sldMkLst>
        <pc:picChg chg="mod">
          <ac:chgData name="Sabina.Stecka" userId="df6acce7-e158-4004-a380-e31c132b07f0" providerId="ADAL" clId="{2BE61B75-EA42-4A61-9CBA-935C9C21E5D9}" dt="2018-10-27T13:40:41.001" v="116" actId="14100"/>
          <ac:picMkLst>
            <pc:docMk/>
            <pc:sldMk cId="1246209479" sldId="260"/>
            <ac:picMk id="4098" creationId="{00000000-0000-0000-0000-000000000000}"/>
          </ac:picMkLst>
        </pc:picChg>
      </pc:sldChg>
      <pc:sldChg chg="del">
        <pc:chgData name="Sabina.Stecka" userId="df6acce7-e158-4004-a380-e31c132b07f0" providerId="ADAL" clId="{2BE61B75-EA42-4A61-9CBA-935C9C21E5D9}" dt="2018-10-27T13:48:58.398" v="318" actId="2696"/>
        <pc:sldMkLst>
          <pc:docMk/>
          <pc:sldMk cId="1365037243" sldId="261"/>
        </pc:sldMkLst>
      </pc:sldChg>
      <pc:sldChg chg="del">
        <pc:chgData name="Sabina.Stecka" userId="df6acce7-e158-4004-a380-e31c132b07f0" providerId="ADAL" clId="{2BE61B75-EA42-4A61-9CBA-935C9C21E5D9}" dt="2018-10-27T13:30:20.138" v="0" actId="2696"/>
        <pc:sldMkLst>
          <pc:docMk/>
          <pc:sldMk cId="2142574878" sldId="263"/>
        </pc:sldMkLst>
      </pc:sldChg>
      <pc:sldChg chg="del">
        <pc:chgData name="Sabina.Stecka" userId="df6acce7-e158-4004-a380-e31c132b07f0" providerId="ADAL" clId="{2BE61B75-EA42-4A61-9CBA-935C9C21E5D9}" dt="2018-10-27T13:30:21.601" v="1" actId="2696"/>
        <pc:sldMkLst>
          <pc:docMk/>
          <pc:sldMk cId="531407033" sldId="265"/>
        </pc:sldMkLst>
      </pc:sldChg>
      <pc:sldChg chg="delSp del">
        <pc:chgData name="Sabina.Stecka" userId="df6acce7-e158-4004-a380-e31c132b07f0" providerId="ADAL" clId="{2BE61B75-EA42-4A61-9CBA-935C9C21E5D9}" dt="2018-10-27T13:57:11.677" v="374" actId="2696"/>
        <pc:sldMkLst>
          <pc:docMk/>
          <pc:sldMk cId="1059793475" sldId="266"/>
        </pc:sldMkLst>
        <pc:picChg chg="del">
          <ac:chgData name="Sabina.Stecka" userId="df6acce7-e158-4004-a380-e31c132b07f0" providerId="ADAL" clId="{2BE61B75-EA42-4A61-9CBA-935C9C21E5D9}" dt="2018-10-27T13:49:03.465" v="319"/>
          <ac:picMkLst>
            <pc:docMk/>
            <pc:sldMk cId="1059793475" sldId="266"/>
            <ac:picMk id="11266" creationId="{00000000-0000-0000-0000-000000000000}"/>
          </ac:picMkLst>
        </pc:picChg>
      </pc:sldChg>
      <pc:sldChg chg="del">
        <pc:chgData name="Sabina.Stecka" userId="df6acce7-e158-4004-a380-e31c132b07f0" providerId="ADAL" clId="{2BE61B75-EA42-4A61-9CBA-935C9C21E5D9}" dt="2018-10-27T13:30:28.312" v="3" actId="2696"/>
        <pc:sldMkLst>
          <pc:docMk/>
          <pc:sldMk cId="354225931" sldId="269"/>
        </pc:sldMkLst>
      </pc:sldChg>
      <pc:sldChg chg="del">
        <pc:chgData name="Sabina.Stecka" userId="df6acce7-e158-4004-a380-e31c132b07f0" providerId="ADAL" clId="{2BE61B75-EA42-4A61-9CBA-935C9C21E5D9}" dt="2018-10-27T13:56:47.433" v="371" actId="2696"/>
        <pc:sldMkLst>
          <pc:docMk/>
          <pc:sldMk cId="2231899758" sldId="270"/>
        </pc:sldMkLst>
      </pc:sldChg>
      <pc:sldChg chg="del">
        <pc:chgData name="Sabina.Stecka" userId="df6acce7-e158-4004-a380-e31c132b07f0" providerId="ADAL" clId="{2BE61B75-EA42-4A61-9CBA-935C9C21E5D9}" dt="2018-10-27T13:30:26.276" v="2" actId="2696"/>
        <pc:sldMkLst>
          <pc:docMk/>
          <pc:sldMk cId="2832453286" sldId="271"/>
        </pc:sldMkLst>
      </pc:sldChg>
      <pc:sldChg chg="del">
        <pc:chgData name="Sabina.Stecka" userId="df6acce7-e158-4004-a380-e31c132b07f0" providerId="ADAL" clId="{2BE61B75-EA42-4A61-9CBA-935C9C21E5D9}" dt="2018-10-27T13:30:30.359" v="4" actId="2696"/>
        <pc:sldMkLst>
          <pc:docMk/>
          <pc:sldMk cId="961723569" sldId="272"/>
        </pc:sldMkLst>
      </pc:sldChg>
      <pc:sldChg chg="del">
        <pc:chgData name="Sabina.Stecka" userId="df6acce7-e158-4004-a380-e31c132b07f0" providerId="ADAL" clId="{2BE61B75-EA42-4A61-9CBA-935C9C21E5D9}" dt="2018-10-27T13:56:52.080" v="372" actId="2696"/>
        <pc:sldMkLst>
          <pc:docMk/>
          <pc:sldMk cId="1339942901" sldId="273"/>
        </pc:sldMkLst>
      </pc:sldChg>
      <pc:sldChg chg="del">
        <pc:chgData name="Sabina.Stecka" userId="df6acce7-e158-4004-a380-e31c132b07f0" providerId="ADAL" clId="{2BE61B75-EA42-4A61-9CBA-935C9C21E5D9}" dt="2018-10-27T13:30:46.901" v="5" actId="2696"/>
        <pc:sldMkLst>
          <pc:docMk/>
          <pc:sldMk cId="1543265446" sldId="274"/>
        </pc:sldMkLst>
        <pc:spChg chg="mod">
          <ac:chgData name="Sabina.Stecka" userId="df6acce7-e158-4004-a380-e31c132b07f0" providerId="ADAL" clId="{2BE61B75-EA42-4A61-9CBA-935C9C21E5D9}" dt="2018-10-27T13:55:08.952" v="370" actId="1076"/>
          <ac:spMkLst>
            <pc:docMk/>
            <pc:sldMk cId="1543265446" sldId="274"/>
            <ac:spMk id="2" creationId="{00000000-0000-0000-0000-000000000000}"/>
          </ac:spMkLst>
        </pc:spChg>
        <pc:spChg chg="del">
          <ac:chgData name="Sabina.Stecka" userId="df6acce7-e158-4004-a380-e31c132b07f0" providerId="ADAL" clId="{2BE61B75-EA42-4A61-9CBA-935C9C21E5D9}" dt="2018-10-27T13:30:57.334" v="7" actId="478"/>
          <ac:spMkLst>
            <pc:docMk/>
            <pc:sldMk cId="1543265446" sldId="274"/>
            <ac:spMk id="3" creationId="{00000000-0000-0000-0000-000000000000}"/>
          </ac:spMkLst>
        </pc:spChg>
        <pc:spChg chg="add mod">
          <ac:chgData name="Sabina.Stecka" userId="df6acce7-e158-4004-a380-e31c132b07f0" providerId="ADAL" clId="{2BE61B75-EA42-4A61-9CBA-935C9C21E5D9}" dt="2018-10-27T13:30:57.334" v="7" actId="478"/>
          <ac:spMkLst>
            <pc:docMk/>
            <pc:sldMk cId="1543265446" sldId="274"/>
            <ac:spMk id="5" creationId="{EB080943-EA5D-46D2-895F-F3D11B5FDB20}"/>
          </ac:spMkLst>
        </pc:spChg>
      </pc:sldChg>
      <pc:sldChg chg="del">
        <pc:chgData name="Sabina.Stecka" userId="df6acce7-e158-4004-a380-e31c132b07f0" providerId="ADAL" clId="{2BE61B75-EA42-4A61-9CBA-935C9C21E5D9}" dt="2018-10-27T13:31:12.647" v="8" actId="2696"/>
        <pc:sldMkLst>
          <pc:docMk/>
          <pc:sldMk cId="0" sldId="275"/>
        </pc:sldMkLst>
      </pc:sldChg>
      <pc:sldChg chg="del">
        <pc:chgData name="Sabina.Stecka" userId="df6acce7-e158-4004-a380-e31c132b07f0" providerId="ADAL" clId="{2BE61B75-EA42-4A61-9CBA-935C9C21E5D9}" dt="2018-10-27T13:31:39.058" v="11" actId="2696"/>
        <pc:sldMkLst>
          <pc:docMk/>
          <pc:sldMk cId="0" sldId="276"/>
        </pc:sldMkLst>
      </pc:sldChg>
      <pc:sldChg chg="del">
        <pc:chgData name="Sabina.Stecka" userId="df6acce7-e158-4004-a380-e31c132b07f0" providerId="ADAL" clId="{2BE61B75-EA42-4A61-9CBA-935C9C21E5D9}" dt="2018-10-27T13:31:22.240" v="9" actId="2696"/>
        <pc:sldMkLst>
          <pc:docMk/>
          <pc:sldMk cId="2053334602" sldId="277"/>
        </pc:sldMkLst>
        <pc:spChg chg="mod">
          <ac:chgData name="Sabina.Stecka" userId="df6acce7-e158-4004-a380-e31c132b07f0" providerId="ADAL" clId="{2BE61B75-EA42-4A61-9CBA-935C9C21E5D9}" dt="2018-10-27T13:33:24.038" v="41" actId="1076"/>
          <ac:spMkLst>
            <pc:docMk/>
            <pc:sldMk cId="2053334602" sldId="277"/>
            <ac:spMk id="2" creationId="{00000000-0000-0000-0000-000000000000}"/>
          </ac:spMkLst>
        </pc:spChg>
        <pc:spChg chg="del">
          <ac:chgData name="Sabina.Stecka" userId="df6acce7-e158-4004-a380-e31c132b07f0" providerId="ADAL" clId="{2BE61B75-EA42-4A61-9CBA-935C9C21E5D9}" dt="2018-10-27T13:31:56.737" v="14" actId="478"/>
          <ac:spMkLst>
            <pc:docMk/>
            <pc:sldMk cId="2053334602" sldId="277"/>
            <ac:spMk id="4" creationId="{00000000-0000-0000-0000-000000000000}"/>
          </ac:spMkLst>
        </pc:spChg>
        <pc:spChg chg="del">
          <ac:chgData name="Sabina.Stecka" userId="df6acce7-e158-4004-a380-e31c132b07f0" providerId="ADAL" clId="{2BE61B75-EA42-4A61-9CBA-935C9C21E5D9}" dt="2018-10-27T13:33:18.355" v="39" actId="478"/>
          <ac:spMkLst>
            <pc:docMk/>
            <pc:sldMk cId="2053334602" sldId="277"/>
            <ac:spMk id="5" creationId="{00000000-0000-0000-0000-000000000000}"/>
          </ac:spMkLst>
        </pc:spChg>
        <pc:spChg chg="del">
          <ac:chgData name="Sabina.Stecka" userId="df6acce7-e158-4004-a380-e31c132b07f0" providerId="ADAL" clId="{2BE61B75-EA42-4A61-9CBA-935C9C21E5D9}" dt="2018-10-27T13:31:58.442" v="15" actId="478"/>
          <ac:spMkLst>
            <pc:docMk/>
            <pc:sldMk cId="2053334602" sldId="277"/>
            <ac:spMk id="7" creationId="{00000000-0000-0000-0000-000000000000}"/>
          </ac:spMkLst>
        </pc:spChg>
        <pc:spChg chg="add del mod">
          <ac:chgData name="Sabina.Stecka" userId="df6acce7-e158-4004-a380-e31c132b07f0" providerId="ADAL" clId="{2BE61B75-EA42-4A61-9CBA-935C9C21E5D9}" dt="2018-10-27T13:33:16.025" v="38" actId="478"/>
          <ac:spMkLst>
            <pc:docMk/>
            <pc:sldMk cId="2053334602" sldId="277"/>
            <ac:spMk id="10" creationId="{7DAB6729-25FD-4652-BFBF-DBC6E93A842B}"/>
          </ac:spMkLst>
        </pc:spChg>
        <pc:picChg chg="mod">
          <ac:chgData name="Sabina.Stecka" userId="df6acce7-e158-4004-a380-e31c132b07f0" providerId="ADAL" clId="{2BE61B75-EA42-4A61-9CBA-935C9C21E5D9}" dt="2018-10-27T13:33:09.750" v="37" actId="1076"/>
          <ac:picMkLst>
            <pc:docMk/>
            <pc:sldMk cId="2053334602" sldId="277"/>
            <ac:picMk id="3" creationId="{00000000-0000-0000-0000-000000000000}"/>
          </ac:picMkLst>
        </pc:picChg>
        <pc:picChg chg="add mod modCrop">
          <ac:chgData name="Sabina.Stecka" userId="df6acce7-e158-4004-a380-e31c132b07f0" providerId="ADAL" clId="{2BE61B75-EA42-4A61-9CBA-935C9C21E5D9}" dt="2018-10-27T13:33:20.574" v="40" actId="1076"/>
          <ac:picMkLst>
            <pc:docMk/>
            <pc:sldMk cId="2053334602" sldId="277"/>
            <ac:picMk id="8" creationId="{A1329FB1-B155-42C1-B090-B3A88700D5C4}"/>
          </ac:picMkLst>
        </pc:picChg>
        <pc:picChg chg="add del mod">
          <ac:chgData name="Sabina.Stecka" userId="df6acce7-e158-4004-a380-e31c132b07f0" providerId="ADAL" clId="{2BE61B75-EA42-4A61-9CBA-935C9C21E5D9}" dt="2018-10-27T13:33:08.270" v="36" actId="1076"/>
          <ac:picMkLst>
            <pc:docMk/>
            <pc:sldMk cId="2053334602" sldId="277"/>
            <ac:picMk id="2054" creationId="{00000000-0000-0000-0000-000000000000}"/>
          </ac:picMkLst>
        </pc:picChg>
      </pc:sldChg>
      <pc:sldChg chg="delSp del">
        <pc:chgData name="Sabina.Stecka" userId="df6acce7-e158-4004-a380-e31c132b07f0" providerId="ADAL" clId="{2BE61B75-EA42-4A61-9CBA-935C9C21E5D9}" dt="2018-10-27T13:33:37.482" v="42" actId="2696"/>
        <pc:sldMkLst>
          <pc:docMk/>
          <pc:sldMk cId="0" sldId="278"/>
        </pc:sldMkLst>
        <pc:picChg chg="del">
          <ac:chgData name="Sabina.Stecka" userId="df6acce7-e158-4004-a380-e31c132b07f0" providerId="ADAL" clId="{2BE61B75-EA42-4A61-9CBA-935C9C21E5D9}" dt="2018-10-27T13:31:43.851" v="12"/>
          <ac:picMkLst>
            <pc:docMk/>
            <pc:sldMk cId="0" sldId="278"/>
            <ac:picMk id="34818" creationId="{00000000-0000-0000-0000-000000000000}"/>
          </ac:picMkLst>
        </pc:picChg>
      </pc:sldChg>
      <pc:sldChg chg="del">
        <pc:chgData name="Sabina.Stecka" userId="df6acce7-e158-4004-a380-e31c132b07f0" providerId="ADAL" clId="{2BE61B75-EA42-4A61-9CBA-935C9C21E5D9}" dt="2018-10-27T13:33:39.942" v="43" actId="2696"/>
        <pc:sldMkLst>
          <pc:docMk/>
          <pc:sldMk cId="0" sldId="279"/>
        </pc:sldMkLst>
      </pc:sldChg>
      <pc:sldChg chg="del">
        <pc:chgData name="Sabina.Stecka" userId="df6acce7-e158-4004-a380-e31c132b07f0" providerId="ADAL" clId="{2BE61B75-EA42-4A61-9CBA-935C9C21E5D9}" dt="2018-10-27T13:33:41.832" v="44" actId="2696"/>
        <pc:sldMkLst>
          <pc:docMk/>
          <pc:sldMk cId="0" sldId="280"/>
        </pc:sldMkLst>
      </pc:sldChg>
      <pc:sldChg chg="addSp delSp modSp">
        <pc:chgData name="Sabina.Stecka" userId="df6acce7-e158-4004-a380-e31c132b07f0" providerId="ADAL" clId="{2BE61B75-EA42-4A61-9CBA-935C9C21E5D9}" dt="2018-10-27T13:47:05.740" v="295" actId="20577"/>
        <pc:sldMkLst>
          <pc:docMk/>
          <pc:sldMk cId="1367646911" sldId="282"/>
        </pc:sldMkLst>
        <pc:spChg chg="mod">
          <ac:chgData name="Sabina.Stecka" userId="df6acce7-e158-4004-a380-e31c132b07f0" providerId="ADAL" clId="{2BE61B75-EA42-4A61-9CBA-935C9C21E5D9}" dt="2018-10-27T13:47:05.740" v="295" actId="20577"/>
          <ac:spMkLst>
            <pc:docMk/>
            <pc:sldMk cId="1367646911" sldId="282"/>
            <ac:spMk id="2" creationId="{00000000-0000-0000-0000-000000000000}"/>
          </ac:spMkLst>
        </pc:spChg>
        <pc:spChg chg="del">
          <ac:chgData name="Sabina.Stecka" userId="df6acce7-e158-4004-a380-e31c132b07f0" providerId="ADAL" clId="{2BE61B75-EA42-4A61-9CBA-935C9C21E5D9}" dt="2018-10-27T13:46:42.563" v="278" actId="478"/>
          <ac:spMkLst>
            <pc:docMk/>
            <pc:sldMk cId="1367646911" sldId="282"/>
            <ac:spMk id="3" creationId="{00000000-0000-0000-0000-000000000000}"/>
          </ac:spMkLst>
        </pc:spChg>
        <pc:spChg chg="add del mod">
          <ac:chgData name="Sabina.Stecka" userId="df6acce7-e158-4004-a380-e31c132b07f0" providerId="ADAL" clId="{2BE61B75-EA42-4A61-9CBA-935C9C21E5D9}" dt="2018-10-27T13:46:52.287" v="280" actId="478"/>
          <ac:spMkLst>
            <pc:docMk/>
            <pc:sldMk cId="1367646911" sldId="282"/>
            <ac:spMk id="6" creationId="{C15820AF-5F8A-4DC2-B7C1-B23970E62CA4}"/>
          </ac:spMkLst>
        </pc:spChg>
        <pc:picChg chg="add mod">
          <ac:chgData name="Sabina.Stecka" userId="df6acce7-e158-4004-a380-e31c132b07f0" providerId="ADAL" clId="{2BE61B75-EA42-4A61-9CBA-935C9C21E5D9}" dt="2018-10-27T13:46:57.160" v="282" actId="1076"/>
          <ac:picMkLst>
            <pc:docMk/>
            <pc:sldMk cId="1367646911" sldId="282"/>
            <ac:picMk id="4" creationId="{C89923DB-81C6-4B73-AF94-D0218E1F4625}"/>
          </ac:picMkLst>
        </pc:picChg>
        <pc:picChg chg="del">
          <ac:chgData name="Sabina.Stecka" userId="df6acce7-e158-4004-a380-e31c132b07f0" providerId="ADAL" clId="{2BE61B75-EA42-4A61-9CBA-935C9C21E5D9}" dt="2018-10-27T13:35:19.493" v="79"/>
          <ac:picMkLst>
            <pc:docMk/>
            <pc:sldMk cId="1367646911" sldId="282"/>
            <ac:picMk id="4098" creationId="{00000000-0000-0000-0000-000000000000}"/>
          </ac:picMkLst>
        </pc:picChg>
      </pc:sldChg>
      <pc:sldChg chg="addSp delSp modSp del">
        <pc:chgData name="Sabina.Stecka" userId="df6acce7-e158-4004-a380-e31c132b07f0" providerId="ADAL" clId="{2BE61B75-EA42-4A61-9CBA-935C9C21E5D9}" dt="2018-10-27T14:05:21.607" v="507" actId="2696"/>
        <pc:sldMkLst>
          <pc:docMk/>
          <pc:sldMk cId="3013114118" sldId="283"/>
        </pc:sldMkLst>
        <pc:spChg chg="mod">
          <ac:chgData name="Sabina.Stecka" userId="df6acce7-e158-4004-a380-e31c132b07f0" providerId="ADAL" clId="{2BE61B75-EA42-4A61-9CBA-935C9C21E5D9}" dt="2018-10-27T13:35:11.631" v="75" actId="20577"/>
          <ac:spMkLst>
            <pc:docMk/>
            <pc:sldMk cId="3013114118" sldId="283"/>
            <ac:spMk id="2" creationId="{00000000-0000-0000-0000-000000000000}"/>
          </ac:spMkLst>
        </pc:spChg>
        <pc:spChg chg="del mod">
          <ac:chgData name="Sabina.Stecka" userId="df6acce7-e158-4004-a380-e31c132b07f0" providerId="ADAL" clId="{2BE61B75-EA42-4A61-9CBA-935C9C21E5D9}" dt="2018-10-27T13:35:00.586" v="48" actId="478"/>
          <ac:spMkLst>
            <pc:docMk/>
            <pc:sldMk cId="3013114118" sldId="283"/>
            <ac:spMk id="3" creationId="{00000000-0000-0000-0000-000000000000}"/>
          </ac:spMkLst>
        </pc:spChg>
        <pc:picChg chg="add mod">
          <ac:chgData name="Sabina.Stecka" userId="df6acce7-e158-4004-a380-e31c132b07f0" providerId="ADAL" clId="{2BE61B75-EA42-4A61-9CBA-935C9C21E5D9}" dt="2018-10-27T13:35:39.019" v="85" actId="1076"/>
          <ac:picMkLst>
            <pc:docMk/>
            <pc:sldMk cId="3013114118" sldId="283"/>
            <ac:picMk id="4" creationId="{B57930E8-3C7A-4C58-BA58-D1990BC0DE3D}"/>
          </ac:picMkLst>
        </pc:picChg>
        <pc:picChg chg="mod">
          <ac:chgData name="Sabina.Stecka" userId="df6acce7-e158-4004-a380-e31c132b07f0" providerId="ADAL" clId="{2BE61B75-EA42-4A61-9CBA-935C9C21E5D9}" dt="2018-10-27T13:35:37.466" v="84" actId="1076"/>
          <ac:picMkLst>
            <pc:docMk/>
            <pc:sldMk cId="3013114118" sldId="283"/>
            <ac:picMk id="5122" creationId="{00000000-0000-0000-0000-000000000000}"/>
          </ac:picMkLst>
        </pc:picChg>
      </pc:sldChg>
      <pc:sldChg chg="del">
        <pc:chgData name="Sabina.Stecka" userId="df6acce7-e158-4004-a380-e31c132b07f0" providerId="ADAL" clId="{2BE61B75-EA42-4A61-9CBA-935C9C21E5D9}" dt="2018-10-27T13:34:42.653" v="45" actId="2696"/>
        <pc:sldMkLst>
          <pc:docMk/>
          <pc:sldMk cId="3530456877" sldId="284"/>
        </pc:sldMkLst>
      </pc:sldChg>
      <pc:sldChg chg="del">
        <pc:chgData name="Sabina.Stecka" userId="df6acce7-e158-4004-a380-e31c132b07f0" providerId="ADAL" clId="{2BE61B75-EA42-4A61-9CBA-935C9C21E5D9}" dt="2018-10-27T13:34:44.044" v="46" actId="2696"/>
        <pc:sldMkLst>
          <pc:docMk/>
          <pc:sldMk cId="820371376" sldId="285"/>
        </pc:sldMkLst>
      </pc:sldChg>
      <pc:sldChg chg="delSp del">
        <pc:chgData name="Sabina.Stecka" userId="df6acce7-e158-4004-a380-e31c132b07f0" providerId="ADAL" clId="{2BE61B75-EA42-4A61-9CBA-935C9C21E5D9}" dt="2018-10-27T13:56:54.277" v="373" actId="2696"/>
        <pc:sldMkLst>
          <pc:docMk/>
          <pc:sldMk cId="1377137725" sldId="286"/>
        </pc:sldMkLst>
        <pc:picChg chg="del">
          <ac:chgData name="Sabina.Stecka" userId="df6acce7-e158-4004-a380-e31c132b07f0" providerId="ADAL" clId="{2BE61B75-EA42-4A61-9CBA-935C9C21E5D9}" dt="2018-10-27T13:47:26.079" v="297" actId="478"/>
          <ac:picMkLst>
            <pc:docMk/>
            <pc:sldMk cId="1377137725" sldId="286"/>
            <ac:picMk id="1028" creationId="{00000000-0000-0000-0000-000000000000}"/>
          </ac:picMkLst>
        </pc:picChg>
        <pc:picChg chg="del">
          <ac:chgData name="Sabina.Stecka" userId="df6acce7-e158-4004-a380-e31c132b07f0" providerId="ADAL" clId="{2BE61B75-EA42-4A61-9CBA-935C9C21E5D9}" dt="2018-10-27T13:47:27.159" v="298" actId="478"/>
          <ac:picMkLst>
            <pc:docMk/>
            <pc:sldMk cId="1377137725" sldId="286"/>
            <ac:picMk id="1029" creationId="{00000000-0000-0000-0000-000000000000}"/>
          </ac:picMkLst>
        </pc:picChg>
      </pc:sldChg>
      <pc:sldChg chg="del">
        <pc:chgData name="Sabina.Stecka" userId="df6acce7-e158-4004-a380-e31c132b07f0" providerId="ADAL" clId="{2BE61B75-EA42-4A61-9CBA-935C9C21E5D9}" dt="2018-10-27T13:47:19.216" v="296" actId="2696"/>
        <pc:sldMkLst>
          <pc:docMk/>
          <pc:sldMk cId="276527216" sldId="287"/>
        </pc:sldMkLst>
      </pc:sldChg>
      <pc:sldChg chg="addSp delSp modSp">
        <pc:chgData name="Sabina.Stecka" userId="df6acce7-e158-4004-a380-e31c132b07f0" providerId="ADAL" clId="{2BE61B75-EA42-4A61-9CBA-935C9C21E5D9}" dt="2018-10-27T13:49:22.303" v="326" actId="1076"/>
        <pc:sldMkLst>
          <pc:docMk/>
          <pc:sldMk cId="721750920" sldId="290"/>
        </pc:sldMkLst>
        <pc:spChg chg="mod">
          <ac:chgData name="Sabina.Stecka" userId="df6acce7-e158-4004-a380-e31c132b07f0" providerId="ADAL" clId="{2BE61B75-EA42-4A61-9CBA-935C9C21E5D9}" dt="2018-10-27T13:41:09.844" v="139" actId="20577"/>
          <ac:spMkLst>
            <pc:docMk/>
            <pc:sldMk cId="721750920" sldId="290"/>
            <ac:spMk id="2" creationId="{00000000-0000-0000-0000-000000000000}"/>
          </ac:spMkLst>
        </pc:spChg>
        <pc:spChg chg="del">
          <ac:chgData name="Sabina.Stecka" userId="df6acce7-e158-4004-a380-e31c132b07f0" providerId="ADAL" clId="{2BE61B75-EA42-4A61-9CBA-935C9C21E5D9}" dt="2018-10-27T13:40:54.974" v="118" actId="478"/>
          <ac:spMkLst>
            <pc:docMk/>
            <pc:sldMk cId="721750920" sldId="290"/>
            <ac:spMk id="3" creationId="{00000000-0000-0000-0000-000000000000}"/>
          </ac:spMkLst>
        </pc:spChg>
        <pc:spChg chg="add del mod">
          <ac:chgData name="Sabina.Stecka" userId="df6acce7-e158-4004-a380-e31c132b07f0" providerId="ADAL" clId="{2BE61B75-EA42-4A61-9CBA-935C9C21E5D9}" dt="2018-10-27T13:49:08.101" v="320"/>
          <ac:spMkLst>
            <pc:docMk/>
            <pc:sldMk cId="721750920" sldId="290"/>
            <ac:spMk id="5" creationId="{5F963497-195A-4C8F-B529-2ED3136C98BB}"/>
          </ac:spMkLst>
        </pc:spChg>
        <pc:picChg chg="add mod">
          <ac:chgData name="Sabina.Stecka" userId="df6acce7-e158-4004-a380-e31c132b07f0" providerId="ADAL" clId="{2BE61B75-EA42-4A61-9CBA-935C9C21E5D9}" dt="2018-10-27T13:49:22.303" v="326" actId="1076"/>
          <ac:picMkLst>
            <pc:docMk/>
            <pc:sldMk cId="721750920" sldId="290"/>
            <ac:picMk id="6" creationId="{839447D1-D2E5-4D8C-A7AB-451DB8F198FE}"/>
          </ac:picMkLst>
        </pc:picChg>
        <pc:picChg chg="mod">
          <ac:chgData name="Sabina.Stecka" userId="df6acce7-e158-4004-a380-e31c132b07f0" providerId="ADAL" clId="{2BE61B75-EA42-4A61-9CBA-935C9C21E5D9}" dt="2018-10-27T13:49:16.495" v="324" actId="1076"/>
          <ac:picMkLst>
            <pc:docMk/>
            <pc:sldMk cId="721750920" sldId="290"/>
            <ac:picMk id="5122" creationId="{00000000-0000-0000-0000-000000000000}"/>
          </ac:picMkLst>
        </pc:picChg>
        <pc:picChg chg="del">
          <ac:chgData name="Sabina.Stecka" userId="df6acce7-e158-4004-a380-e31c132b07f0" providerId="ADAL" clId="{2BE61B75-EA42-4A61-9CBA-935C9C21E5D9}" dt="2018-10-27T13:40:49.635" v="117" actId="478"/>
          <ac:picMkLst>
            <pc:docMk/>
            <pc:sldMk cId="721750920" sldId="290"/>
            <ac:picMk id="5123" creationId="{00000000-0000-0000-0000-000000000000}"/>
          </ac:picMkLst>
        </pc:picChg>
        <pc:picChg chg="mod">
          <ac:chgData name="Sabina.Stecka" userId="df6acce7-e158-4004-a380-e31c132b07f0" providerId="ADAL" clId="{2BE61B75-EA42-4A61-9CBA-935C9C21E5D9}" dt="2018-10-27T13:49:20.432" v="325" actId="14100"/>
          <ac:picMkLst>
            <pc:docMk/>
            <pc:sldMk cId="721750920" sldId="290"/>
            <ac:picMk id="5124" creationId="{00000000-0000-0000-0000-000000000000}"/>
          </ac:picMkLst>
        </pc:picChg>
      </pc:sldChg>
      <pc:sldChg chg="addSp delSp modSp mod setBg">
        <pc:chgData name="Sabina.Stecka" userId="df6acce7-e158-4004-a380-e31c132b07f0" providerId="ADAL" clId="{2BE61B75-EA42-4A61-9CBA-935C9C21E5D9}" dt="2018-10-27T13:37:45.278" v="97"/>
        <pc:sldMkLst>
          <pc:docMk/>
          <pc:sldMk cId="2806442884" sldId="291"/>
        </pc:sldMkLst>
        <pc:spChg chg="mod">
          <ac:chgData name="Sabina.Stecka" userId="df6acce7-e158-4004-a380-e31c132b07f0" providerId="ADAL" clId="{2BE61B75-EA42-4A61-9CBA-935C9C21E5D9}" dt="2018-10-27T13:37:44.606" v="96" actId="26606"/>
          <ac:spMkLst>
            <pc:docMk/>
            <pc:sldMk cId="2806442884" sldId="291"/>
            <ac:spMk id="2" creationId="{FD7CC987-A871-4EDC-B034-708F88B9EC9E}"/>
          </ac:spMkLst>
        </pc:spChg>
        <pc:spChg chg="mod">
          <ac:chgData name="Sabina.Stecka" userId="df6acce7-e158-4004-a380-e31c132b07f0" providerId="ADAL" clId="{2BE61B75-EA42-4A61-9CBA-935C9C21E5D9}" dt="2018-10-27T13:37:44.606" v="96" actId="26606"/>
          <ac:spMkLst>
            <pc:docMk/>
            <pc:sldMk cId="2806442884" sldId="291"/>
            <ac:spMk id="3" creationId="{07AB7CEB-AF98-49CB-8413-4BCDC3E600EF}"/>
          </ac:spMkLst>
        </pc:spChg>
        <pc:picChg chg="add del mod ord">
          <ac:chgData name="Sabina.Stecka" userId="df6acce7-e158-4004-a380-e31c132b07f0" providerId="ADAL" clId="{2BE61B75-EA42-4A61-9CBA-935C9C21E5D9}" dt="2018-10-27T13:37:45.278" v="97"/>
          <ac:picMkLst>
            <pc:docMk/>
            <pc:sldMk cId="2806442884" sldId="291"/>
            <ac:picMk id="4" creationId="{E2614703-CB78-4C89-90B5-F19F9BFC8F87}"/>
          </ac:picMkLst>
        </pc:picChg>
      </pc:sldChg>
      <pc:sldChg chg="addSp delSp modSp mod setBg">
        <pc:chgData name="Sabina.Stecka" userId="df6acce7-e158-4004-a380-e31c132b07f0" providerId="ADAL" clId="{2BE61B75-EA42-4A61-9CBA-935C9C21E5D9}" dt="2018-10-27T14:03:42.168" v="502" actId="1076"/>
        <pc:sldMkLst>
          <pc:docMk/>
          <pc:sldMk cId="2473660315" sldId="292"/>
        </pc:sldMkLst>
        <pc:spChg chg="del mod">
          <ac:chgData name="Sabina.Stecka" userId="df6acce7-e158-4004-a380-e31c132b07f0" providerId="ADAL" clId="{2BE61B75-EA42-4A61-9CBA-935C9C21E5D9}" dt="2018-10-27T13:39:35.593" v="109" actId="478"/>
          <ac:spMkLst>
            <pc:docMk/>
            <pc:sldMk cId="2473660315" sldId="292"/>
            <ac:spMk id="2" creationId="{3FFC2946-BC2A-4B32-BC30-D6E4B4DAE3CE}"/>
          </ac:spMkLst>
        </pc:spChg>
        <pc:spChg chg="mod">
          <ac:chgData name="Sabina.Stecka" userId="df6acce7-e158-4004-a380-e31c132b07f0" providerId="ADAL" clId="{2BE61B75-EA42-4A61-9CBA-935C9C21E5D9}" dt="2018-10-27T14:03:42.168" v="502" actId="1076"/>
          <ac:spMkLst>
            <pc:docMk/>
            <pc:sldMk cId="2473660315" sldId="292"/>
            <ac:spMk id="3" creationId="{B1E9A59A-D5A7-47A7-A6FF-5D36B89BB1C8}"/>
          </ac:spMkLst>
        </pc:spChg>
        <pc:picChg chg="add mod ord">
          <ac:chgData name="Sabina.Stecka" userId="df6acce7-e158-4004-a380-e31c132b07f0" providerId="ADAL" clId="{2BE61B75-EA42-4A61-9CBA-935C9C21E5D9}" dt="2018-10-27T13:39:17.786" v="106" actId="26606"/>
          <ac:picMkLst>
            <pc:docMk/>
            <pc:sldMk cId="2473660315" sldId="292"/>
            <ac:picMk id="4" creationId="{892D3DAF-E658-4CBA-8462-3741FB88DFBB}"/>
          </ac:picMkLst>
        </pc:picChg>
      </pc:sldChg>
      <pc:sldChg chg="del">
        <pc:chgData name="Sabina.Stecka" userId="df6acce7-e158-4004-a380-e31c132b07f0" providerId="ADAL" clId="{2BE61B75-EA42-4A61-9CBA-935C9C21E5D9}" dt="2018-10-27T13:49:25.689" v="327" actId="2696"/>
        <pc:sldMkLst>
          <pc:docMk/>
          <pc:sldMk cId="38191503" sldId="293"/>
        </pc:sldMkLst>
      </pc:sldChg>
      <pc:sldChg chg="modSp add del mod ord setBg">
        <pc:chgData name="Sabina.Stecka" userId="df6acce7-e158-4004-a380-e31c132b07f0" providerId="ADAL" clId="{2BE61B75-EA42-4A61-9CBA-935C9C21E5D9}" dt="2018-10-27T13:39:55.243" v="111" actId="2696"/>
        <pc:sldMkLst>
          <pc:docMk/>
          <pc:sldMk cId="3217827700" sldId="294"/>
        </pc:sldMkLst>
        <pc:spChg chg="mod">
          <ac:chgData name="Sabina.Stecka" userId="df6acce7-e158-4004-a380-e31c132b07f0" providerId="ADAL" clId="{2BE61B75-EA42-4A61-9CBA-935C9C21E5D9}" dt="2018-10-27T13:36:25.272" v="89" actId="26606"/>
          <ac:spMkLst>
            <pc:docMk/>
            <pc:sldMk cId="3217827700" sldId="294"/>
            <ac:spMk id="3" creationId="{00000000-0000-0000-0000-000000000000}"/>
          </ac:spMkLst>
        </pc:spChg>
        <pc:picChg chg="mod">
          <ac:chgData name="Sabina.Stecka" userId="df6acce7-e158-4004-a380-e31c132b07f0" providerId="ADAL" clId="{2BE61B75-EA42-4A61-9CBA-935C9C21E5D9}" dt="2018-10-27T13:36:25.272" v="89" actId="26606"/>
          <ac:picMkLst>
            <pc:docMk/>
            <pc:sldMk cId="3217827700" sldId="294"/>
            <ac:picMk id="1026" creationId="{00000000-0000-0000-0000-000000000000}"/>
          </ac:picMkLst>
        </pc:picChg>
      </pc:sldChg>
      <pc:sldChg chg="addSp modSp add">
        <pc:chgData name="Sabina.Stecka" userId="df6acce7-e158-4004-a380-e31c132b07f0" providerId="ADAL" clId="{2BE61B75-EA42-4A61-9CBA-935C9C21E5D9}" dt="2018-10-27T14:03:25.392" v="500" actId="20577"/>
        <pc:sldMkLst>
          <pc:docMk/>
          <pc:sldMk cId="3916809653" sldId="294"/>
        </pc:sldMkLst>
        <pc:spChg chg="mod">
          <ac:chgData name="Sabina.Stecka" userId="df6acce7-e158-4004-a380-e31c132b07f0" providerId="ADAL" clId="{2BE61B75-EA42-4A61-9CBA-935C9C21E5D9}" dt="2018-10-27T14:03:25.392" v="500" actId="20577"/>
          <ac:spMkLst>
            <pc:docMk/>
            <pc:sldMk cId="3916809653" sldId="294"/>
            <ac:spMk id="2" creationId="{FB153649-55AA-42AF-8D83-21091D024573}"/>
          </ac:spMkLst>
        </pc:spChg>
        <pc:spChg chg="mod">
          <ac:chgData name="Sabina.Stecka" userId="df6acce7-e158-4004-a380-e31c132b07f0" providerId="ADAL" clId="{2BE61B75-EA42-4A61-9CBA-935C9C21E5D9}" dt="2018-10-27T14:03:08.955" v="486" actId="20577"/>
          <ac:spMkLst>
            <pc:docMk/>
            <pc:sldMk cId="3916809653" sldId="294"/>
            <ac:spMk id="3" creationId="{CC42D1BD-1243-4CBF-87F9-F20472177A4B}"/>
          </ac:spMkLst>
        </pc:spChg>
        <pc:picChg chg="add">
          <ac:chgData name="Sabina.Stecka" userId="df6acce7-e158-4004-a380-e31c132b07f0" providerId="ADAL" clId="{2BE61B75-EA42-4A61-9CBA-935C9C21E5D9}" dt="2018-10-27T13:57:30.251" v="377"/>
          <ac:picMkLst>
            <pc:docMk/>
            <pc:sldMk cId="3916809653" sldId="294"/>
            <ac:picMk id="4" creationId="{FA55BC39-5EF0-4A1D-B194-A1E5AC06D444}"/>
          </ac:picMkLst>
        </pc:picChg>
        <pc:picChg chg="add mod">
          <ac:chgData name="Sabina.Stecka" userId="df6acce7-e158-4004-a380-e31c132b07f0" providerId="ADAL" clId="{2BE61B75-EA42-4A61-9CBA-935C9C21E5D9}" dt="2018-10-27T14:02:31.433" v="439" actId="1076"/>
          <ac:picMkLst>
            <pc:docMk/>
            <pc:sldMk cId="3916809653" sldId="294"/>
            <ac:picMk id="5" creationId="{EC903B98-A6F7-4407-A15C-ABFB27EE0AE1}"/>
          </ac:picMkLst>
        </pc:picChg>
      </pc:sldChg>
      <pc:sldChg chg="addSp delSp modSp add del">
        <pc:chgData name="Sabina.Stecka" userId="df6acce7-e158-4004-a380-e31c132b07f0" providerId="ADAL" clId="{2BE61B75-EA42-4A61-9CBA-935C9C21E5D9}" dt="2018-10-27T13:57:36.039" v="378" actId="2696"/>
        <pc:sldMkLst>
          <pc:docMk/>
          <pc:sldMk cId="3633189785" sldId="295"/>
        </pc:sldMkLst>
        <pc:spChg chg="del">
          <ac:chgData name="Sabina.Stecka" userId="df6acce7-e158-4004-a380-e31c132b07f0" providerId="ADAL" clId="{2BE61B75-EA42-4A61-9CBA-935C9C21E5D9}" dt="2018-10-27T13:43:53.712" v="260"/>
          <ac:spMkLst>
            <pc:docMk/>
            <pc:sldMk cId="3633189785" sldId="295"/>
            <ac:spMk id="3" creationId="{3EB5DA06-89DB-47B3-AA91-BBF8ED7F7F9D}"/>
          </ac:spMkLst>
        </pc:spChg>
        <pc:spChg chg="add mod">
          <ac:chgData name="Sabina.Stecka" userId="df6acce7-e158-4004-a380-e31c132b07f0" providerId="ADAL" clId="{2BE61B75-EA42-4A61-9CBA-935C9C21E5D9}" dt="2018-10-27T13:57:27.872" v="376"/>
          <ac:spMkLst>
            <pc:docMk/>
            <pc:sldMk cId="3633189785" sldId="295"/>
            <ac:spMk id="5" creationId="{631D0430-5C68-424D-AE8D-53F982E54886}"/>
          </ac:spMkLst>
        </pc:spChg>
        <pc:picChg chg="add del mod">
          <ac:chgData name="Sabina.Stecka" userId="df6acce7-e158-4004-a380-e31c132b07f0" providerId="ADAL" clId="{2BE61B75-EA42-4A61-9CBA-935C9C21E5D9}" dt="2018-10-27T13:57:27.872" v="376"/>
          <ac:picMkLst>
            <pc:docMk/>
            <pc:sldMk cId="3633189785" sldId="295"/>
            <ac:picMk id="4" creationId="{57CBF162-4FEE-4D07-B288-FD0C40413CBF}"/>
          </ac:picMkLst>
        </pc:picChg>
      </pc:sldChg>
      <pc:sldChg chg="addSp delSp modSp add ord">
        <pc:chgData name="Sabina.Stecka" userId="df6acce7-e158-4004-a380-e31c132b07f0" providerId="ADAL" clId="{2BE61B75-EA42-4A61-9CBA-935C9C21E5D9}" dt="2018-10-27T14:05:31.180" v="509"/>
        <pc:sldMkLst>
          <pc:docMk/>
          <pc:sldMk cId="3098120326" sldId="296"/>
        </pc:sldMkLst>
        <pc:spChg chg="mod">
          <ac:chgData name="Sabina.Stecka" userId="df6acce7-e158-4004-a380-e31c132b07f0" providerId="ADAL" clId="{2BE61B75-EA42-4A61-9CBA-935C9C21E5D9}" dt="2018-10-27T13:44:54.153" v="274" actId="20577"/>
          <ac:spMkLst>
            <pc:docMk/>
            <pc:sldMk cId="3098120326" sldId="296"/>
            <ac:spMk id="2" creationId="{7EADF0C0-82E3-4464-87C6-07CDEE875CBB}"/>
          </ac:spMkLst>
        </pc:spChg>
        <pc:spChg chg="del">
          <ac:chgData name="Sabina.Stecka" userId="df6acce7-e158-4004-a380-e31c132b07f0" providerId="ADAL" clId="{2BE61B75-EA42-4A61-9CBA-935C9C21E5D9}" dt="2018-10-27T13:44:18.816" v="264"/>
          <ac:spMkLst>
            <pc:docMk/>
            <pc:sldMk cId="3098120326" sldId="296"/>
            <ac:spMk id="3" creationId="{0BA1D978-C230-446C-B21C-693750225156}"/>
          </ac:spMkLst>
        </pc:spChg>
        <pc:picChg chg="add mod">
          <ac:chgData name="Sabina.Stecka" userId="df6acce7-e158-4004-a380-e31c132b07f0" providerId="ADAL" clId="{2BE61B75-EA42-4A61-9CBA-935C9C21E5D9}" dt="2018-10-27T13:44:58.058" v="275" actId="14100"/>
          <ac:picMkLst>
            <pc:docMk/>
            <pc:sldMk cId="3098120326" sldId="296"/>
            <ac:picMk id="4" creationId="{4C959D04-2AD8-4EFB-8475-4FC872710818}"/>
          </ac:picMkLst>
        </pc:picChg>
      </pc:sldChg>
      <pc:sldChg chg="addSp delSp modSp add">
        <pc:chgData name="Sabina.Stecka" userId="df6acce7-e158-4004-a380-e31c132b07f0" providerId="ADAL" clId="{2BE61B75-EA42-4A61-9CBA-935C9C21E5D9}" dt="2018-10-27T13:48:52.159" v="317" actId="14100"/>
        <pc:sldMkLst>
          <pc:docMk/>
          <pc:sldMk cId="1788940564" sldId="297"/>
        </pc:sldMkLst>
        <pc:spChg chg="mod">
          <ac:chgData name="Sabina.Stecka" userId="df6acce7-e158-4004-a380-e31c132b07f0" providerId="ADAL" clId="{2BE61B75-EA42-4A61-9CBA-935C9C21E5D9}" dt="2018-10-27T13:48:11.666" v="312" actId="20577"/>
          <ac:spMkLst>
            <pc:docMk/>
            <pc:sldMk cId="1788940564" sldId="297"/>
            <ac:spMk id="2" creationId="{996453C1-1A42-4D57-B037-2519D00BC43F}"/>
          </ac:spMkLst>
        </pc:spChg>
        <pc:spChg chg="del">
          <ac:chgData name="Sabina.Stecka" userId="df6acce7-e158-4004-a380-e31c132b07f0" providerId="ADAL" clId="{2BE61B75-EA42-4A61-9CBA-935C9C21E5D9}" dt="2018-10-27T13:47:49.165" v="300"/>
          <ac:spMkLst>
            <pc:docMk/>
            <pc:sldMk cId="1788940564" sldId="297"/>
            <ac:spMk id="3" creationId="{2A5341FA-1159-4E5A-99C7-3F1A44A00DB3}"/>
          </ac:spMkLst>
        </pc:spChg>
        <pc:spChg chg="add del mod">
          <ac:chgData name="Sabina.Stecka" userId="df6acce7-e158-4004-a380-e31c132b07f0" providerId="ADAL" clId="{2BE61B75-EA42-4A61-9CBA-935C9C21E5D9}" dt="2018-10-27T13:48:02.289" v="303"/>
          <ac:spMkLst>
            <pc:docMk/>
            <pc:sldMk cId="1788940564" sldId="297"/>
            <ac:spMk id="5" creationId="{E90389E6-77D1-4CC9-84BD-9E6EFB486D6A}"/>
          </ac:spMkLst>
        </pc:spChg>
        <pc:spChg chg="add del mod">
          <ac:chgData name="Sabina.Stecka" userId="df6acce7-e158-4004-a380-e31c132b07f0" providerId="ADAL" clId="{2BE61B75-EA42-4A61-9CBA-935C9C21E5D9}" dt="2018-10-27T13:48:44.020" v="315"/>
          <ac:spMkLst>
            <pc:docMk/>
            <pc:sldMk cId="1788940564" sldId="297"/>
            <ac:spMk id="8" creationId="{48931340-4B6A-4AC8-B13E-0AAAD1B795DF}"/>
          </ac:spMkLst>
        </pc:spChg>
        <pc:picChg chg="add del mod">
          <ac:chgData name="Sabina.Stecka" userId="df6acce7-e158-4004-a380-e31c132b07f0" providerId="ADAL" clId="{2BE61B75-EA42-4A61-9CBA-935C9C21E5D9}" dt="2018-10-27T13:48:41.775" v="314" actId="478"/>
          <ac:picMkLst>
            <pc:docMk/>
            <pc:sldMk cId="1788940564" sldId="297"/>
            <ac:picMk id="6" creationId="{EE7D1476-53D2-4095-9F96-86D695BF6652}"/>
          </ac:picMkLst>
        </pc:picChg>
        <pc:picChg chg="add mod">
          <ac:chgData name="Sabina.Stecka" userId="df6acce7-e158-4004-a380-e31c132b07f0" providerId="ADAL" clId="{2BE61B75-EA42-4A61-9CBA-935C9C21E5D9}" dt="2018-10-27T13:48:52.159" v="317" actId="14100"/>
          <ac:picMkLst>
            <pc:docMk/>
            <pc:sldMk cId="1788940564" sldId="297"/>
            <ac:picMk id="9" creationId="{F6DACF7F-0736-4B54-A912-C5ABAC0C1D8E}"/>
          </ac:picMkLst>
        </pc:picChg>
        <pc:picChg chg="add del mod">
          <ac:chgData name="Sabina.Stecka" userId="df6acce7-e158-4004-a380-e31c132b07f0" providerId="ADAL" clId="{2BE61B75-EA42-4A61-9CBA-935C9C21E5D9}" dt="2018-10-27T13:47:54.127" v="302" actId="478"/>
          <ac:picMkLst>
            <pc:docMk/>
            <pc:sldMk cId="1788940564" sldId="297"/>
            <ac:picMk id="1026" creationId="{FDBA5242-6255-4260-953C-C1065C2DC49C}"/>
          </ac:picMkLst>
        </pc:picChg>
      </pc:sldChg>
      <pc:sldChg chg="addSp delSp modSp add">
        <pc:chgData name="Sabina.Stecka" userId="df6acce7-e158-4004-a380-e31c132b07f0" providerId="ADAL" clId="{2BE61B75-EA42-4A61-9CBA-935C9C21E5D9}" dt="2018-10-27T14:01:32.079" v="432"/>
        <pc:sldMkLst>
          <pc:docMk/>
          <pc:sldMk cId="2267151384" sldId="298"/>
        </pc:sldMkLst>
        <pc:spChg chg="mod">
          <ac:chgData name="Sabina.Stecka" userId="df6acce7-e158-4004-a380-e31c132b07f0" providerId="ADAL" clId="{2BE61B75-EA42-4A61-9CBA-935C9C21E5D9}" dt="2018-10-27T13:59:33.759" v="416" actId="1076"/>
          <ac:spMkLst>
            <pc:docMk/>
            <pc:sldMk cId="2267151384" sldId="298"/>
            <ac:spMk id="2" creationId="{A0271881-56B1-42E2-87D0-BBA11C4A67BE}"/>
          </ac:spMkLst>
        </pc:spChg>
        <pc:spChg chg="del mod">
          <ac:chgData name="Sabina.Stecka" userId="df6acce7-e158-4004-a380-e31c132b07f0" providerId="ADAL" clId="{2BE61B75-EA42-4A61-9CBA-935C9C21E5D9}" dt="2018-10-27T13:59:17.787" v="412"/>
          <ac:spMkLst>
            <pc:docMk/>
            <pc:sldMk cId="2267151384" sldId="298"/>
            <ac:spMk id="3" creationId="{45B9A0EB-3207-41FF-ACC4-9A77013B5494}"/>
          </ac:spMkLst>
        </pc:spChg>
        <pc:picChg chg="add mod">
          <ac:chgData name="Sabina.Stecka" userId="df6acce7-e158-4004-a380-e31c132b07f0" providerId="ADAL" clId="{2BE61B75-EA42-4A61-9CBA-935C9C21E5D9}" dt="2018-10-27T13:59:30.473" v="415" actId="1076"/>
          <ac:picMkLst>
            <pc:docMk/>
            <pc:sldMk cId="2267151384" sldId="298"/>
            <ac:picMk id="4" creationId="{583E821E-F462-4162-B822-E99D0420F5B5}"/>
          </ac:picMkLst>
        </pc:picChg>
        <pc:picChg chg="add del">
          <ac:chgData name="Sabina.Stecka" userId="df6acce7-e158-4004-a380-e31c132b07f0" providerId="ADAL" clId="{2BE61B75-EA42-4A61-9CBA-935C9C21E5D9}" dt="2018-10-27T14:01:32.079" v="432"/>
          <ac:picMkLst>
            <pc:docMk/>
            <pc:sldMk cId="2267151384" sldId="298"/>
            <ac:picMk id="5" creationId="{D3532DC5-9137-42B5-B6A5-24A1DB552B22}"/>
          </ac:picMkLst>
        </pc:picChg>
      </pc:sldChg>
      <pc:sldChg chg="addSp delSp modSp add">
        <pc:chgData name="Sabina.Stecka" userId="df6acce7-e158-4004-a380-e31c132b07f0" providerId="ADAL" clId="{2BE61B75-EA42-4A61-9CBA-935C9C21E5D9}" dt="2018-10-27T14:01:07.682" v="429" actId="14100"/>
        <pc:sldMkLst>
          <pc:docMk/>
          <pc:sldMk cId="3275162877" sldId="299"/>
        </pc:sldMkLst>
        <pc:spChg chg="del">
          <ac:chgData name="Sabina.Stecka" userId="df6acce7-e158-4004-a380-e31c132b07f0" providerId="ADAL" clId="{2BE61B75-EA42-4A61-9CBA-935C9C21E5D9}" dt="2018-10-27T14:00:27.184" v="425" actId="478"/>
          <ac:spMkLst>
            <pc:docMk/>
            <pc:sldMk cId="3275162877" sldId="299"/>
            <ac:spMk id="2" creationId="{D6D5F6A8-36B0-4716-B845-895CCEADA2CA}"/>
          </ac:spMkLst>
        </pc:spChg>
        <pc:spChg chg="del">
          <ac:chgData name="Sabina.Stecka" userId="df6acce7-e158-4004-a380-e31c132b07f0" providerId="ADAL" clId="{2BE61B75-EA42-4A61-9CBA-935C9C21E5D9}" dt="2018-10-27T14:00:00.073" v="418"/>
          <ac:spMkLst>
            <pc:docMk/>
            <pc:sldMk cId="3275162877" sldId="299"/>
            <ac:spMk id="3" creationId="{DCE6BE9C-3360-409F-9479-01B8FBC2C04E}"/>
          </ac:spMkLst>
        </pc:spChg>
        <pc:spChg chg="add del mod">
          <ac:chgData name="Sabina.Stecka" userId="df6acce7-e158-4004-a380-e31c132b07f0" providerId="ADAL" clId="{2BE61B75-EA42-4A61-9CBA-935C9C21E5D9}" dt="2018-10-27T14:00:30.948" v="426" actId="1076"/>
          <ac:spMkLst>
            <pc:docMk/>
            <pc:sldMk cId="3275162877" sldId="299"/>
            <ac:spMk id="5" creationId="{C836CE30-F90E-4937-A00F-5B1C4C284E3D}"/>
          </ac:spMkLst>
        </pc:spChg>
        <pc:picChg chg="add mod">
          <ac:chgData name="Sabina.Stecka" userId="df6acce7-e158-4004-a380-e31c132b07f0" providerId="ADAL" clId="{2BE61B75-EA42-4A61-9CBA-935C9C21E5D9}" dt="2018-10-27T14:00:04.438" v="419" actId="1076"/>
          <ac:picMkLst>
            <pc:docMk/>
            <pc:sldMk cId="3275162877" sldId="299"/>
            <ac:picMk id="4" creationId="{BE72E30D-C98C-4EF0-AA1A-F14D18CC8F2B}"/>
          </ac:picMkLst>
        </pc:picChg>
        <pc:picChg chg="add mod">
          <ac:chgData name="Sabina.Stecka" userId="df6acce7-e158-4004-a380-e31c132b07f0" providerId="ADAL" clId="{2BE61B75-EA42-4A61-9CBA-935C9C21E5D9}" dt="2018-10-27T14:01:07.682" v="429" actId="14100"/>
          <ac:picMkLst>
            <pc:docMk/>
            <pc:sldMk cId="3275162877" sldId="299"/>
            <ac:picMk id="6" creationId="{20B40CF0-BFE9-435B-B462-645E5EC8532B}"/>
          </ac:picMkLst>
        </pc:picChg>
      </pc:sldChg>
      <pc:sldChg chg="add del">
        <pc:chgData name="Sabina.Stecka" userId="df6acce7-e158-4004-a380-e31c132b07f0" providerId="ADAL" clId="{2BE61B75-EA42-4A61-9CBA-935C9C21E5D9}" dt="2018-10-27T14:05:15.171" v="506" actId="2696"/>
        <pc:sldMkLst>
          <pc:docMk/>
          <pc:sldMk cId="1194946920" sldId="300"/>
        </pc:sldMkLst>
      </pc:sldChg>
      <pc:sldChg chg="addSp delSp modSp add">
        <pc:chgData name="Sabina.Stecka" userId="df6acce7-e158-4004-a380-e31c132b07f0" providerId="ADAL" clId="{2BE61B75-EA42-4A61-9CBA-935C9C21E5D9}" dt="2018-10-27T14:01:54.481" v="437" actId="14100"/>
        <pc:sldMkLst>
          <pc:docMk/>
          <pc:sldMk cId="3428313431" sldId="301"/>
        </pc:sldMkLst>
        <pc:spChg chg="add del mod">
          <ac:chgData name="Sabina.Stecka" userId="df6acce7-e158-4004-a380-e31c132b07f0" providerId="ADAL" clId="{2BE61B75-EA42-4A61-9CBA-935C9C21E5D9}" dt="2018-10-27T14:01:48.398" v="435"/>
          <ac:spMkLst>
            <pc:docMk/>
            <pc:sldMk cId="3428313431" sldId="301"/>
            <ac:spMk id="5" creationId="{0F539543-546C-4FA1-BC7D-87F2C9A2F58E}"/>
          </ac:spMkLst>
        </pc:spChg>
        <pc:picChg chg="del">
          <ac:chgData name="Sabina.Stecka" userId="df6acce7-e158-4004-a380-e31c132b07f0" providerId="ADAL" clId="{2BE61B75-EA42-4A61-9CBA-935C9C21E5D9}" dt="2018-10-27T14:01:39.360" v="434" actId="478"/>
          <ac:picMkLst>
            <pc:docMk/>
            <pc:sldMk cId="3428313431" sldId="301"/>
            <ac:picMk id="4" creationId="{583E821E-F462-4162-B822-E99D0420F5B5}"/>
          </ac:picMkLst>
        </pc:picChg>
        <pc:picChg chg="add mod">
          <ac:chgData name="Sabina.Stecka" userId="df6acce7-e158-4004-a380-e31c132b07f0" providerId="ADAL" clId="{2BE61B75-EA42-4A61-9CBA-935C9C21E5D9}" dt="2018-10-27T14:01:54.481" v="437" actId="14100"/>
          <ac:picMkLst>
            <pc:docMk/>
            <pc:sldMk cId="3428313431" sldId="301"/>
            <ac:picMk id="6" creationId="{4B973C5E-527E-4011-96C7-88CD464A22E7}"/>
          </ac:picMkLst>
        </pc:picChg>
      </pc:sldChg>
      <pc:sldMasterChg chg="setBg modSldLayout">
        <pc:chgData name="Sabina.Stecka" userId="df6acce7-e158-4004-a380-e31c132b07f0" providerId="ADAL" clId="{2BE61B75-EA42-4A61-9CBA-935C9C21E5D9}" dt="2018-10-27T13:37:54.588" v="99"/>
        <pc:sldMasterMkLst>
          <pc:docMk/>
          <pc:sldMasterMk cId="433989863" sldId="2147483726"/>
        </pc:sldMasterMkLst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1753577276" sldId="2147483727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766644535" sldId="2147483728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2146544575" sldId="2147483729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3388194261" sldId="2147483730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2119903716" sldId="2147483731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1702002982" sldId="2147483732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3347473346" sldId="2147483733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3527118436" sldId="2147483734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2462076804" sldId="2147483735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4210596170" sldId="2147483736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3648054034" sldId="2147483737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412242565" sldId="2147483738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3579215399" sldId="2147483739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810139774" sldId="2147483740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961287023" sldId="2147483741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3726273650" sldId="2147483742"/>
          </pc:sldLayoutMkLst>
        </pc:sldLayoutChg>
        <pc:sldLayoutChg chg="setBg">
          <pc:chgData name="Sabina.Stecka" userId="df6acce7-e158-4004-a380-e31c132b07f0" providerId="ADAL" clId="{2BE61B75-EA42-4A61-9CBA-935C9C21E5D9}" dt="2018-10-27T13:37:54.588" v="99"/>
          <pc:sldLayoutMkLst>
            <pc:docMk/>
            <pc:sldMasterMk cId="433989863" sldId="2147483726"/>
            <pc:sldLayoutMk cId="1109490688" sldId="214748374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BAD8B-9928-4812-8C8D-77E4FA6068A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9F269-2C9A-450A-B9A0-6FA641575E7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383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357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0596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8054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242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9215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139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287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6273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949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664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54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819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990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2002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747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711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207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FCBC0CE-C417-4137-AFD1-510944897ACC}" type="datetimeFigureOut">
              <a:rPr lang="pl-PL" smtClean="0"/>
              <a:pPr/>
              <a:t>25.03.2020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045C708-E3AB-4176-92A5-6DA2DFC9C4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398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429" y="0"/>
            <a:ext cx="9965429" cy="742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37A7EF88-C526-4780-8E08-52D3F0E2B0D7}"/>
              </a:ext>
            </a:extLst>
          </p:cNvPr>
          <p:cNvSpPr txBox="1">
            <a:spLocks/>
          </p:cNvSpPr>
          <p:nvPr/>
        </p:nvSpPr>
        <p:spPr>
          <a:xfrm>
            <a:off x="2483768" y="692696"/>
            <a:ext cx="5743550" cy="57479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55000" lnSpcReduction="20000"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rgbClr val="FF0000"/>
                </a:solidFill>
              </a:rPr>
              <a:t>Technik eksploatacji portów i terminali</a:t>
            </a:r>
          </a:p>
        </p:txBody>
      </p:sp>
    </p:spTree>
    <p:extLst>
      <p:ext uri="{BB962C8B-B14F-4D97-AF65-F5344CB8AC3E}">
        <p14:creationId xmlns:p14="http://schemas.microsoft.com/office/powerpoint/2010/main" val="1889488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305273-A82B-4F41-88D2-54808B663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759C69-6620-4494-827B-F0103C671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A1EDBF6-A625-4866-A6C6-7D13C811CB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39880" y="507764"/>
            <a:ext cx="4363820" cy="5842471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7E8C7-6B70-43C9-B0DE-160BCEC9B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F162420B-6D2F-4158-BC7A-03E1EF469EC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05784" y="394906"/>
            <a:ext cx="4568612" cy="61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0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4A5BC9-03E0-4A6A-902A-3BFCCC2B3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Służby ratunkowe w Porcie Lotniczym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F18FDE5-8B41-4025-BDDC-FACE66AF8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690689"/>
            <a:ext cx="6858784" cy="51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82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4A5BC9-03E0-4A6A-902A-3BFCCC2B3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Służby ratunkowe w Porcie Lotniczym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D1B06D6-AC51-44BF-874E-AAEA43083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114" y="2492896"/>
            <a:ext cx="2904235" cy="387231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25F325C-2C1B-412C-8601-CE6436F0A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205" y="1916832"/>
            <a:ext cx="2796323" cy="372843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84446DF-389A-4539-A8B0-3D73A2CA0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23" y="1988840"/>
            <a:ext cx="2904235" cy="38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99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8F945D-77BE-4ECC-B051-64EFB597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24744"/>
            <a:ext cx="3528392" cy="1325563"/>
          </a:xfrm>
        </p:spPr>
        <p:txBody>
          <a:bodyPr/>
          <a:lstStyle/>
          <a:p>
            <a:pPr algn="ctr"/>
            <a:r>
              <a:rPr lang="pl-PL" dirty="0"/>
              <a:t>Płyty postojowe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7D4D994-9CD7-4B52-99D0-0F378EBDB8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588" t="17168"/>
          <a:stretch/>
        </p:blipFill>
        <p:spPr>
          <a:xfrm>
            <a:off x="11572" y="3630486"/>
            <a:ext cx="5186075" cy="3227514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161EC13-23E7-4253-97D5-A4C902613D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496" y="157509"/>
            <a:ext cx="4624957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53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0540" y="-99392"/>
            <a:ext cx="7886700" cy="1325563"/>
          </a:xfrm>
        </p:spPr>
        <p:txBody>
          <a:bodyPr/>
          <a:lstStyle/>
          <a:p>
            <a:pPr algn="ctr"/>
            <a:r>
              <a:rPr lang="pl-PL" dirty="0"/>
              <a:t>Terminal pasażerski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90" y="1094726"/>
            <a:ext cx="4104456" cy="198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85" y="1057939"/>
            <a:ext cx="4027117" cy="268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39447D1-D2E5-4D8C-A7AB-451DB8F19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03599" y="3452114"/>
            <a:ext cx="4373301" cy="328145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28FFF54-F0F5-4173-A927-6268259EA3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634" y="4149080"/>
            <a:ext cx="4283968" cy="24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50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37E4FC-25F1-4389-BD9A-0C90E4695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28247"/>
            <a:ext cx="483715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Taras widokowy         na terminalu pasażerskim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5002B52-70E1-4587-A9C7-9A76CBDF3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433380"/>
            <a:ext cx="5904656" cy="441026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522E180-4F54-479F-A1D1-B4935B026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948361" y="-702810"/>
            <a:ext cx="2243069" cy="3987679"/>
          </a:xfrm>
          <a:prstGeom prst="rect">
            <a:avLst/>
          </a:prstGeom>
          <a:scene3d>
            <a:camera prst="orthographicFront">
              <a:rot lat="300000" lon="599993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64298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815"/>
            <a:ext cx="9158547" cy="555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886700" cy="1325563"/>
          </a:xfrm>
        </p:spPr>
        <p:txBody>
          <a:bodyPr/>
          <a:lstStyle/>
          <a:p>
            <a:r>
              <a:rPr lang="pl-PL" dirty="0"/>
              <a:t>Droga startowa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79712" y="6177646"/>
            <a:ext cx="8229600" cy="16170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>
                <a:solidFill>
                  <a:schemeClr val="bg1"/>
                </a:solidFill>
              </a:rPr>
              <a:t>Kod IATA: RZE, kod ICAO: EPRZ</a:t>
            </a:r>
          </a:p>
          <a:p>
            <a:pPr marL="0" indent="0" algn="ctr">
              <a:buNone/>
            </a:pPr>
            <a:r>
              <a:rPr lang="pl-PL" dirty="0"/>
              <a:t>Droga startowa o wymiarach 3200 × 45 m</a:t>
            </a:r>
          </a:p>
          <a:p>
            <a:pPr marL="0" indent="0" algn="ctr">
              <a:buNone/>
            </a:pPr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78088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153649-55AA-42AF-8D83-21091D02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Droga startowa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42D1BD-1243-4CBF-87F9-F20472177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Uczniowie mają możliwość przejazdu po drodze startowej portu lotniczego oraz zapoznać się z infrastrukturą pionową i poziomą portu.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A55BC39-5EF0-4A1D-B194-A1E5AC06D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429000"/>
            <a:ext cx="4476931" cy="29831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C903B98-A6F7-4407-A15C-ABFB27EE0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92" y="349184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09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20181030_104824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49104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8A2C48-F7BE-4F92-8223-4CE8AE21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E44A273-A894-4F0D-8F32-BA01FCED6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8521" y="0"/>
            <a:ext cx="9276523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48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Kwalifikacje uzyskiwane                         w wyniku kształcenia: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40000" y="1825624"/>
            <a:ext cx="7675350" cy="4843735"/>
          </a:xfrm>
        </p:spPr>
        <p:txBody>
          <a:bodyPr>
            <a:normAutofit fontScale="92500"/>
          </a:bodyPr>
          <a:lstStyle/>
          <a:p>
            <a:pPr lvl="1">
              <a:buNone/>
            </a:pPr>
            <a:endParaRPr lang="pl-PL" sz="3000" b="1" i="1" u="sng" dirty="0"/>
          </a:p>
          <a:p>
            <a:pPr lvl="1">
              <a:buNone/>
            </a:pPr>
            <a:r>
              <a:rPr lang="pl-PL" sz="3000" b="1" i="1" u="sng" dirty="0"/>
              <a:t>Kwalifikacja 1:</a:t>
            </a:r>
          </a:p>
          <a:p>
            <a:r>
              <a:rPr lang="pl-PL" sz="3000" b="1" i="1" dirty="0"/>
              <a:t>SPL.02. Obsługa podróżnych w portach                   i terminalach</a:t>
            </a:r>
          </a:p>
          <a:p>
            <a:endParaRPr lang="pl-PL" sz="3000" dirty="0"/>
          </a:p>
          <a:p>
            <a:pPr lvl="1">
              <a:buNone/>
            </a:pPr>
            <a:r>
              <a:rPr lang="pl-PL" sz="3000" b="1" i="1" u="sng" dirty="0"/>
              <a:t>Kwalifikacja </a:t>
            </a:r>
            <a:r>
              <a:rPr lang="pl-PL" sz="3000" b="1" u="sng" dirty="0"/>
              <a:t>2:</a:t>
            </a:r>
          </a:p>
          <a:p>
            <a:r>
              <a:rPr lang="pl-PL" sz="3000" b="1" i="1" dirty="0"/>
              <a:t>SPL.03. Obsługa ładunków w portach                       i terminalach</a:t>
            </a:r>
          </a:p>
          <a:p>
            <a:endParaRPr lang="pl-PL" sz="3000" b="1" i="1" dirty="0"/>
          </a:p>
          <a:p>
            <a:pPr marL="0" indent="0">
              <a:buNone/>
            </a:pPr>
            <a:r>
              <a:rPr lang="pl-PL" dirty="0"/>
              <a:t>Innowacja pedagogiczna: „Zarządzanie infrastrukturą lotniskową oraz obsługą pasażerów w Porcie Lotniczym Rzeszów - Jasionka”</a:t>
            </a:r>
          </a:p>
          <a:p>
            <a:endParaRPr lang="pl-PL" sz="3000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6C7636-87B9-4161-B266-9335867D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203B75-547C-4557-8892-64772399E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DD654E0-434C-46C0-8877-32FF519B0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9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6453C1-1A42-4D57-B037-2519D00B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Hangary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F6DACF7F-0736-4B54-A912-C5ABAC0C1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78" y="1772816"/>
            <a:ext cx="888150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40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3866" y="-55561"/>
            <a:ext cx="8229600" cy="1143000"/>
          </a:xfrm>
        </p:spPr>
        <p:txBody>
          <a:bodyPr/>
          <a:lstStyle/>
          <a:p>
            <a:r>
              <a:rPr lang="pl-PL" dirty="0"/>
              <a:t>Sprzęty do obsługi naziemnej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61" y="953215"/>
            <a:ext cx="4246614" cy="283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59918"/>
            <a:ext cx="3605764" cy="539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856770"/>
            <a:ext cx="4246613" cy="283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868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4178043"/>
            <a:ext cx="3895682" cy="260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154008"/>
            <a:ext cx="389572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4178808"/>
            <a:ext cx="392588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54" y="1175874"/>
            <a:ext cx="38957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9C25BC95-19F6-49A1-BFD4-214EAF42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682" y="58229"/>
            <a:ext cx="7886700" cy="1325563"/>
          </a:xfrm>
        </p:spPr>
        <p:txBody>
          <a:bodyPr/>
          <a:lstStyle/>
          <a:p>
            <a:r>
              <a:rPr lang="pl-PL" dirty="0"/>
              <a:t>Sprzęty do obsługi naziemnej </a:t>
            </a:r>
          </a:p>
        </p:txBody>
      </p:sp>
    </p:spTree>
    <p:extLst>
      <p:ext uri="{BB962C8B-B14F-4D97-AF65-F5344CB8AC3E}">
        <p14:creationId xmlns:p14="http://schemas.microsoft.com/office/powerpoint/2010/main" val="1231059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A0DE40-15F8-4DE0-A6ED-40F0090D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13" y="836712"/>
            <a:ext cx="3871342" cy="1325563"/>
          </a:xfrm>
        </p:spPr>
        <p:txBody>
          <a:bodyPr/>
          <a:lstStyle/>
          <a:p>
            <a:pPr algn="ctr"/>
            <a:r>
              <a:rPr lang="pl-PL" dirty="0"/>
              <a:t>Sprzęt obsługi naziemnej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979913-8766-4103-A61A-F9DDA5F4B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9" y="3392995"/>
            <a:ext cx="4384031" cy="3288023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31B142C-256D-43C6-BDE4-828A217BB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4008" y="3449587"/>
            <a:ext cx="4308575" cy="32314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E84A467-2ADF-492C-809B-DC3FFB329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243" y="232204"/>
            <a:ext cx="4082103" cy="30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43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33604F-BE26-4305-A347-300E9010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236" y="18584"/>
            <a:ext cx="7886700" cy="1325563"/>
          </a:xfrm>
        </p:spPr>
        <p:txBody>
          <a:bodyPr/>
          <a:lstStyle/>
          <a:p>
            <a:r>
              <a:rPr lang="pl-PL" dirty="0"/>
              <a:t>Sprzęt utrzymania zimowego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79B5D4E-EB48-4B6A-ADC1-F2DAA11D1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192502"/>
            <a:ext cx="3779832" cy="283487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C445741-65DB-4AAF-9475-DB7981A3F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960" y="1196752"/>
            <a:ext cx="4245936" cy="566124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7315FF4-09E7-4D49-956A-22815470B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26" y="4149080"/>
            <a:ext cx="4360746" cy="261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42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ADF0C0-82E3-4464-87C6-07CDEE875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Marshaller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C959D04-2AD8-4EFB-8475-4FC872710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888" y="1486852"/>
            <a:ext cx="7886700" cy="52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20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7CC987-A871-4EDC-B034-708F88B9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pl-PL" b="1" dirty="0"/>
              <a:t>Technik eksploatacji portów i terminali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7AB7CEB-AF98-49CB-8413-4BCDC3E60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00" y="1825625"/>
            <a:ext cx="76753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b="1" dirty="0"/>
          </a:p>
          <a:p>
            <a:pPr marL="0" indent="0" algn="ctr">
              <a:buNone/>
            </a:pPr>
            <a:r>
              <a:rPr lang="pl-PL" sz="2800" b="1" dirty="0"/>
              <a:t>Miesięczne praktyki zawodowe z kwalifikacji: </a:t>
            </a:r>
          </a:p>
          <a:p>
            <a:pPr marL="0" indent="0" algn="ctr">
              <a:buNone/>
            </a:pPr>
            <a:endParaRPr lang="pl-PL" sz="2800" b="1" dirty="0"/>
          </a:p>
          <a:p>
            <a:pPr marL="0" indent="0" algn="ctr">
              <a:buNone/>
            </a:pPr>
            <a:r>
              <a:rPr lang="pl-PL" sz="2800" b="1" dirty="0"/>
              <a:t>SPL.03. Obsługa ładunków w portach                                   i terminalach</a:t>
            </a:r>
          </a:p>
          <a:p>
            <a:pPr marL="0" indent="0" algn="ctr">
              <a:buNone/>
            </a:pPr>
            <a:endParaRPr lang="pl-PL" sz="2800" b="1" dirty="0"/>
          </a:p>
          <a:p>
            <a:pPr marL="0" indent="0" algn="ctr">
              <a:buNone/>
            </a:pPr>
            <a:r>
              <a:rPr lang="pl-PL" sz="2800" b="1" dirty="0"/>
              <a:t>Uczniowie odbywają                                                                   w </a:t>
            </a:r>
          </a:p>
          <a:p>
            <a:pPr marL="0" indent="0" algn="ctr">
              <a:buNone/>
            </a:pPr>
            <a:r>
              <a:rPr lang="pl-PL" sz="3200" b="1" dirty="0">
                <a:solidFill>
                  <a:srgbClr val="FF0000"/>
                </a:solidFill>
              </a:rPr>
              <a:t>firmach transportowo - spedycyjnych</a:t>
            </a:r>
            <a:endParaRPr lang="pl-PL" sz="3600" b="1" dirty="0">
              <a:solidFill>
                <a:srgbClr val="FF000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4517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97033E-51BD-4AC4-99E1-55BBED10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Firmy, w których uczniowie odbywają praktyki zawodowe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CFEE53-A8B0-4C5B-A00F-9FE07F8CE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00" y="2114270"/>
            <a:ext cx="7675350" cy="4351338"/>
          </a:xfrm>
        </p:spPr>
        <p:txBody>
          <a:bodyPr>
            <a:normAutofit/>
          </a:bodyPr>
          <a:lstStyle/>
          <a:p>
            <a:r>
              <a:rPr lang="pl-PL" dirty="0" err="1"/>
              <a:t>Safran</a:t>
            </a:r>
            <a:r>
              <a:rPr lang="pl-PL" dirty="0"/>
              <a:t> </a:t>
            </a:r>
            <a:r>
              <a:rPr lang="pl-PL" dirty="0" err="1"/>
              <a:t>Transmission</a:t>
            </a:r>
            <a:r>
              <a:rPr lang="pl-PL" dirty="0"/>
              <a:t> Systems Poland</a:t>
            </a:r>
          </a:p>
          <a:p>
            <a:r>
              <a:rPr lang="fr-FR" dirty="0"/>
              <a:t>Air Res Aviation Sp. z o.o.</a:t>
            </a:r>
            <a:endParaRPr lang="pl-PL" dirty="0"/>
          </a:p>
          <a:p>
            <a:r>
              <a:rPr lang="pl-PL" dirty="0"/>
              <a:t>Inter </a:t>
            </a:r>
            <a:r>
              <a:rPr lang="pl-PL" dirty="0" err="1"/>
              <a:t>Cars</a:t>
            </a:r>
            <a:r>
              <a:rPr lang="pl-PL" dirty="0"/>
              <a:t> S.A.</a:t>
            </a:r>
          </a:p>
          <a:p>
            <a:r>
              <a:rPr lang="pl-PL" dirty="0" err="1"/>
              <a:t>SZiK</a:t>
            </a:r>
            <a:endParaRPr lang="pl-PL" dirty="0"/>
          </a:p>
          <a:p>
            <a:r>
              <a:rPr lang="pl-PL" dirty="0" err="1"/>
              <a:t>Raben</a:t>
            </a:r>
            <a:r>
              <a:rPr lang="pl-PL" dirty="0"/>
              <a:t> Logistics Polska</a:t>
            </a:r>
          </a:p>
          <a:p>
            <a:r>
              <a:rPr lang="pl-PL" dirty="0"/>
              <a:t>Port Lotniczy Rzeszów-Jasionka</a:t>
            </a:r>
          </a:p>
          <a:p>
            <a:r>
              <a:rPr lang="pl-PL" dirty="0"/>
              <a:t>OKL</a:t>
            </a:r>
          </a:p>
          <a:p>
            <a:r>
              <a:rPr lang="pl-PL" dirty="0"/>
              <a:t>Aeroklub Rzeszowski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2416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F8DBA0-0C14-46EF-BAFF-BAC09441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20" y="654322"/>
            <a:ext cx="5904656" cy="1325563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Safran</a:t>
            </a:r>
            <a:r>
              <a:rPr lang="pl-PL" dirty="0"/>
              <a:t> </a:t>
            </a:r>
            <a:r>
              <a:rPr lang="pl-PL" dirty="0" err="1"/>
              <a:t>Transmission</a:t>
            </a:r>
            <a:r>
              <a:rPr lang="pl-PL" dirty="0"/>
              <a:t> Systems Poland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D082E2E-C884-4A47-B00E-4DA6A6BCF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1360" y="188640"/>
            <a:ext cx="3181444" cy="194421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1F51B5A-A781-46E0-9DF8-7BF69F24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" y="2492896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15995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/>
              <a:t>Kierunek jest objęty patronatem: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8F480DF-C150-41C1-997A-C0675C9CB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8199" y="1320147"/>
            <a:ext cx="4317108" cy="230425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1C003CA-DE57-428C-A5EB-07A8A7276C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286946"/>
            <a:ext cx="2943218" cy="232529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D99E29D-FC70-488C-B96F-007AF505A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248" y="4857760"/>
            <a:ext cx="3961384" cy="1819125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94E50FD1-5895-4FA0-949C-079951C95A67}"/>
              </a:ext>
            </a:extLst>
          </p:cNvPr>
          <p:cNvSpPr txBox="1">
            <a:spLocks/>
          </p:cNvSpPr>
          <p:nvPr/>
        </p:nvSpPr>
        <p:spPr>
          <a:xfrm>
            <a:off x="933772" y="3607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/>
              <a:t>Współpracujemy z liniami lotniczymi:</a:t>
            </a:r>
          </a:p>
        </p:txBody>
      </p:sp>
    </p:spTree>
    <p:extLst>
      <p:ext uri="{BB962C8B-B14F-4D97-AF65-F5344CB8AC3E}">
        <p14:creationId xmlns:p14="http://schemas.microsoft.com/office/powerpoint/2010/main" val="1210538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749687-D1C4-4568-A2DA-FAD51782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Air Res Aviation Sp. z o.o.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CAB730D-9594-4A6B-AB7C-E89E64205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6752" y="331504"/>
            <a:ext cx="1888212" cy="115327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D069777-5677-4540-BCD4-DF3461DFB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74" y="1690689"/>
            <a:ext cx="7546051" cy="49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88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CC1028-659F-458F-A3F0-230B45C0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SZiK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09BCBC0-83DB-4072-B324-B0F031477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5" r="81464"/>
          <a:stretch/>
        </p:blipFill>
        <p:spPr>
          <a:xfrm>
            <a:off x="6012160" y="331026"/>
            <a:ext cx="2088232" cy="110765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F3A372E-F825-4480-9278-3F84D801C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98" y="1858586"/>
            <a:ext cx="7165937" cy="477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27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FDBCD87-A095-4749-B4EB-222B437C9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3057525"/>
            <a:ext cx="876300" cy="7429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D673A60-C743-4B6B-BE69-0F23EB8DE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Raben</a:t>
            </a:r>
            <a:r>
              <a:rPr lang="pl-PL" dirty="0"/>
              <a:t> Logistics Polska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D6DA6B2-5AF5-42E3-8F4D-33B5F9AE4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2194023"/>
            <a:ext cx="8633626" cy="42988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93A2F00-DD4C-4A03-984A-F1F4401B5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116632"/>
            <a:ext cx="1969393" cy="17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99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BF0ED54-BF44-411F-9053-EFD075D5A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82463"/>
            <a:ext cx="3619500" cy="12573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9118B64-0680-42DC-827C-62F1D53A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Inter </a:t>
            </a:r>
            <a:r>
              <a:rPr lang="pl-PL" dirty="0" err="1"/>
              <a:t>Cars</a:t>
            </a:r>
            <a:r>
              <a:rPr lang="pl-PL" dirty="0"/>
              <a:t> S.A.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5CD0987-D840-4057-8109-A79A34D46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749991"/>
            <a:ext cx="7399734" cy="49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23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C8FF5F-69C3-48FE-86C8-C0412173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Wycieczki szkoleniowe: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BB7795-6766-45EE-8620-0BDC1CC8A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/>
              <a:t>Aeroklub Rzeszowski</a:t>
            </a:r>
          </a:p>
          <a:p>
            <a:r>
              <a:rPr lang="pl-PL" sz="2800" dirty="0"/>
              <a:t>Podkarpacki Park Naukowo Technologiczny</a:t>
            </a:r>
          </a:p>
          <a:p>
            <a:r>
              <a:rPr lang="pl-PL" sz="2800" dirty="0"/>
              <a:t>Ośrodek Kształcenia Lotniczego</a:t>
            </a:r>
          </a:p>
          <a:p>
            <a:r>
              <a:rPr lang="pl-PL" sz="2800" dirty="0"/>
              <a:t>Centrum Wystawienniczo – Kongresowe G2A</a:t>
            </a:r>
          </a:p>
          <a:p>
            <a:r>
              <a:rPr lang="pl-PL" sz="2800" dirty="0"/>
              <a:t>Port lotniczy Kraków - Balice</a:t>
            </a:r>
          </a:p>
          <a:p>
            <a:r>
              <a:rPr lang="pl-PL" sz="2800" dirty="0"/>
              <a:t>Firma </a:t>
            </a:r>
            <a:r>
              <a:rPr lang="pl-PL" sz="2800" dirty="0" err="1"/>
              <a:t>Raben</a:t>
            </a:r>
            <a:endParaRPr lang="pl-PL" sz="2800" dirty="0"/>
          </a:p>
          <a:p>
            <a:r>
              <a:rPr lang="pl-PL" sz="2800" dirty="0"/>
              <a:t>PKP Cargo w Żurawicy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1380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4897" y="980728"/>
            <a:ext cx="3655318" cy="1325563"/>
          </a:xfrm>
        </p:spPr>
        <p:txBody>
          <a:bodyPr/>
          <a:lstStyle/>
          <a:p>
            <a:pPr algn="ctr"/>
            <a:r>
              <a:rPr lang="pl-PL" dirty="0" err="1"/>
              <a:t>Areoklub</a:t>
            </a:r>
            <a:r>
              <a:rPr lang="pl-PL" dirty="0"/>
              <a:t> Rzeszowski</a:t>
            </a:r>
          </a:p>
        </p:txBody>
      </p:sp>
      <p:pic>
        <p:nvPicPr>
          <p:cNvPr id="4" name="Symbol zastępczy zawartości 3" descr="44164406_2128849427167556_824068087383012147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3968" y="116632"/>
            <a:ext cx="4785046" cy="3588785"/>
          </a:xfrm>
        </p:spPr>
      </p:pic>
      <p:pic>
        <p:nvPicPr>
          <p:cNvPr id="5" name="Obraz 4" descr="44109319_2128849817167517_318595451766544793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6" y="3482578"/>
            <a:ext cx="4500562" cy="337542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F23E618-13F0-43B7-80F0-A5EE6DCAC5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3858" y="3442136"/>
            <a:ext cx="4443116" cy="333032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271881-56B1-42E2-87D0-BBA11C4A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59221"/>
            <a:ext cx="8824660" cy="1325563"/>
          </a:xfrm>
        </p:spPr>
        <p:txBody>
          <a:bodyPr/>
          <a:lstStyle/>
          <a:p>
            <a:pPr algn="ctr"/>
            <a:r>
              <a:rPr lang="pl-PL" dirty="0"/>
              <a:t>Podkarpacki Park Naukowo                    -Technologiczny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B973C5E-527E-4011-96C7-88CD464A2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62" y="1412776"/>
            <a:ext cx="9065729" cy="52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13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E72E30D-C98C-4EF0-AA1A-F14D18CC8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6256" y="30173"/>
            <a:ext cx="2143125" cy="2143125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C836CE30-F90E-4937-A00F-5B1C4C284E3D}"/>
              </a:ext>
            </a:extLst>
          </p:cNvPr>
          <p:cNvSpPr txBox="1">
            <a:spLocks/>
          </p:cNvSpPr>
          <p:nvPr/>
        </p:nvSpPr>
        <p:spPr>
          <a:xfrm>
            <a:off x="628650" y="260648"/>
            <a:ext cx="6153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/>
              <a:t>Ośrodek Kształcenia Lotniczego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0B40CF0-BFE9-435B-B462-645E5EC85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16686"/>
            <a:ext cx="6530411" cy="489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2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28577590_1830957803623388_2494699834231063475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358346" cy="7072339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09E2168-81E8-4157-B7C0-D89BEFFF4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52520" cy="69393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7CC987-A871-4EDC-B034-708F88B9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pl-PL" b="1" dirty="0"/>
              <a:t>Technik eksploatacji portów               i terminali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7AB7CEB-AF98-49CB-8413-4BCDC3E60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00" y="1825625"/>
            <a:ext cx="76753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b="1" dirty="0"/>
          </a:p>
          <a:p>
            <a:pPr marL="0" indent="0" algn="ctr">
              <a:buNone/>
            </a:pPr>
            <a:r>
              <a:rPr lang="pl-PL" sz="2800" b="1" dirty="0"/>
              <a:t>Zajęcia praktyczne z kwalifikacji </a:t>
            </a:r>
          </a:p>
          <a:p>
            <a:pPr marL="0" indent="0" algn="ctr">
              <a:buNone/>
            </a:pPr>
            <a:endParaRPr lang="pl-PL" sz="2800" b="1" dirty="0"/>
          </a:p>
          <a:p>
            <a:pPr marL="0" indent="0" algn="ctr">
              <a:buNone/>
            </a:pPr>
            <a:r>
              <a:rPr lang="pl-PL" sz="2800" b="1" dirty="0"/>
              <a:t>SPL.02. Obsługa podróżnych w portach                           i terminalach</a:t>
            </a:r>
          </a:p>
          <a:p>
            <a:pPr marL="0" indent="0" algn="ctr">
              <a:buNone/>
            </a:pPr>
            <a:endParaRPr lang="pl-PL" sz="2800" b="1" dirty="0"/>
          </a:p>
          <a:p>
            <a:pPr marL="0" indent="0" algn="ctr">
              <a:buNone/>
            </a:pPr>
            <a:r>
              <a:rPr lang="pl-PL" sz="2800" b="1" dirty="0"/>
              <a:t>odbywają się w </a:t>
            </a:r>
            <a:r>
              <a:rPr lang="pl-PL" sz="3200" b="1" dirty="0">
                <a:solidFill>
                  <a:srgbClr val="FF0000"/>
                </a:solidFill>
              </a:rPr>
              <a:t>Porcie Lotniczym </a:t>
            </a:r>
          </a:p>
          <a:p>
            <a:pPr marL="0" indent="0" algn="ctr">
              <a:buNone/>
            </a:pPr>
            <a:r>
              <a:rPr lang="pl-PL" sz="3200" b="1" dirty="0">
                <a:solidFill>
                  <a:srgbClr val="FF0000"/>
                </a:solidFill>
              </a:rPr>
              <a:t>Rzeszów -Jasionka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6442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DAF413-8C17-4306-9BB3-2429D34D5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Centrum Wystawienniczo               – Kongresowe G2A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2EC3DC8-E8AE-4CA4-A287-8F953A67E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644969"/>
            <a:ext cx="6878588" cy="515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19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DAF413-8C17-4306-9BB3-2429D34D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020623"/>
            <a:ext cx="36724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Centrum Wystawienniczo – Kongresowe G2A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4D36FC8-3E09-4285-BE48-1CEC35B07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6260" y="3668300"/>
            <a:ext cx="3766099" cy="2824574"/>
          </a:xfrm>
          <a:prstGeom prst="rect">
            <a:avLst/>
          </a:prstGeom>
        </p:spPr>
      </p:pic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89FDC66E-C173-4B0E-9D8F-29FB98500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b="23907"/>
          <a:stretch/>
        </p:blipFill>
        <p:spPr>
          <a:xfrm>
            <a:off x="4644008" y="729652"/>
            <a:ext cx="4230597" cy="241438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093036B-12C5-4AA7-A7E4-4CB32425F2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625" y="3941897"/>
            <a:ext cx="5021463" cy="282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47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0A2F00-2F43-4593-87EB-651D0FB28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Firma </a:t>
            </a:r>
            <a:r>
              <a:rPr lang="pl-PL" dirty="0" err="1"/>
              <a:t>Raben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96013CB-A9D2-4E59-AB7D-1FC5F95D4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29" y="1370284"/>
            <a:ext cx="8190619" cy="54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092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77198A-D2EE-44B1-9DEE-5EC4D804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PKP Cargo w Żurawicy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AF49C82-BB57-48D0-9B83-7878DA1A6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32200"/>
            <a:ext cx="8047806" cy="53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76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2E7A79-4E07-4153-9F5E-30DE1186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Technik eksploatacji portów             i terminali a uczelnie wyższe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945013-1224-4F0E-A121-3EA8666E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31" y="2141536"/>
            <a:ext cx="7675350" cy="4351338"/>
          </a:xfrm>
        </p:spPr>
        <p:txBody>
          <a:bodyPr/>
          <a:lstStyle/>
          <a:p>
            <a:pPr marL="0" indent="0">
              <a:buNone/>
            </a:pPr>
            <a:r>
              <a:rPr lang="pl-PL" sz="2800" dirty="0"/>
              <a:t>Bierzemy udział w wykładach otwartych oraz warsztatach na uczelniach wyższych, takich jak:</a:t>
            </a:r>
          </a:p>
          <a:p>
            <a:r>
              <a:rPr lang="pl-PL" sz="2800" dirty="0"/>
              <a:t>Politechnika Rzeszowska</a:t>
            </a:r>
          </a:p>
          <a:p>
            <a:r>
              <a:rPr lang="pl-PL" sz="2800" dirty="0"/>
              <a:t>Uniwersytet Rzeszowski</a:t>
            </a:r>
          </a:p>
          <a:p>
            <a:r>
              <a:rPr lang="pl-PL" sz="2800" dirty="0"/>
              <a:t>Wyższa Szkoła Informatyki i Zarządzania</a:t>
            </a:r>
          </a:p>
          <a:p>
            <a:r>
              <a:rPr lang="pl-PL" sz="2800" dirty="0"/>
              <a:t>Wyższa Szkoła Biznesu w Dąbrowie Górniczej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0858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BAC93C-1305-47E8-8DA2-C0101606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Politechnika Rzeszowska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0F4E401-E2D9-4DAE-AAEB-6A9BFC094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488183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6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B69896-301F-43B6-B2A0-8946CA87A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Uniwersytet Rzeszowski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FBFB9CE3-B9F8-46F6-9A8F-C3F323684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30" y="1355667"/>
            <a:ext cx="8873466" cy="53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58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22E617-E7AE-4C0A-A202-DD3719E0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Wyższa Szkoła Informatyki               i Zarządzania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AA31AF3-FAE1-4496-8EF2-5FBD8A57D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3609528" cy="481270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306E8B-EE5E-4E0A-89C7-EE3E15B65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248644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287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65CC86-4A07-4701-8399-F86E0286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Wyższa Szkoła Biznesu w Dąbrowie Górniczej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EBE14FE-EFFC-4875-9AD1-0ABE2CE05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5964" y="3861048"/>
            <a:ext cx="4318992" cy="28937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84667EC-F9BC-41A8-9612-999D4F4D1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07" y="3834864"/>
            <a:ext cx="4318993" cy="28937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4BE1DFA-1984-4CFD-A6F2-8580386AE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842308"/>
            <a:ext cx="3911810" cy="26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33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Uczniowie naszej szkoły odnoszą sukcesy w olimpiadach logistycznych!</a:t>
            </a:r>
          </a:p>
        </p:txBody>
      </p:sp>
      <p:pic>
        <p:nvPicPr>
          <p:cNvPr id="7" name="Obraz 6" descr="20171201_121839_H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928802"/>
            <a:ext cx="6381795" cy="4786346"/>
          </a:xfrm>
          <a:prstGeom prst="rect">
            <a:avLst/>
          </a:prstGeom>
        </p:spPr>
      </p:pic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928662" y="2506662"/>
            <a:ext cx="7675350" cy="4351338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92D3DAF-E658-4CBA-8462-3741FB88D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r="24952" b="-1"/>
          <a:stretch/>
        </p:blipFill>
        <p:spPr bwMode="auto">
          <a:xfrm>
            <a:off x="20" y="1"/>
            <a:ext cx="9143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E9A59A-D5A7-47A7-A6FF-5D36B89BB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2506661"/>
            <a:ext cx="76753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W ramach lekcji zapoznajemy się                                     z elementami infrastruktury lotniskowej oraz załogą i sprzętem </a:t>
            </a:r>
          </a:p>
          <a:p>
            <a:pPr marL="0" indent="0" algn="ctr">
              <a:buNone/>
            </a:pPr>
            <a:r>
              <a:rPr lang="pl-PL" sz="3200" dirty="0"/>
              <a:t>Portu Lotniczego Rzeszów -Jasionka</a:t>
            </a:r>
          </a:p>
        </p:txBody>
      </p:sp>
    </p:spTree>
    <p:extLst>
      <p:ext uri="{BB962C8B-B14F-4D97-AF65-F5344CB8AC3E}">
        <p14:creationId xmlns:p14="http://schemas.microsoft.com/office/powerpoint/2010/main" val="2473660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000" b="1" dirty="0">
                <a:solidFill>
                  <a:schemeClr val="tx1"/>
                </a:solidFill>
              </a:rPr>
              <a:t>Absolwentka kierunku Technik Eksploatacji Portów   i Terminali dotarła do ogólnopolskiego etapu Olimpiady logistycznej, który odbył się w Poznaniu!</a:t>
            </a:r>
          </a:p>
        </p:txBody>
      </p:sp>
      <p:pic>
        <p:nvPicPr>
          <p:cNvPr id="4" name="Symbol zastępczy zawartości 3" descr="28379579_1825498227502679_7759853957576042808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857364"/>
            <a:ext cx="3571900" cy="4762533"/>
          </a:xfrm>
        </p:spPr>
      </p:pic>
      <p:pic>
        <p:nvPicPr>
          <p:cNvPr id="5" name="Obraz 4" descr="28660397_1825498247502677_71219158437351704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454" y="1857364"/>
            <a:ext cx="3589742" cy="478632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3600" dirty="0"/>
              <a:t> 45 uczniów w</a:t>
            </a:r>
            <a:r>
              <a:rPr lang="pl-PL" sz="3600" dirty="0">
                <a:solidFill>
                  <a:schemeClr val="tx1"/>
                </a:solidFill>
              </a:rPr>
              <a:t> ramach programu Erasmus+ </a:t>
            </a:r>
            <a:r>
              <a:rPr lang="pl-PL" sz="3600" dirty="0">
                <a:solidFill>
                  <a:srgbClr val="FF0000"/>
                </a:solidFill>
              </a:rPr>
              <a:t>„Poznajemy hiszpańskie porty i terminale” </a:t>
            </a:r>
            <a:r>
              <a:rPr lang="pl-PL" sz="3600" dirty="0">
                <a:solidFill>
                  <a:schemeClr val="tx1"/>
                </a:solidFill>
              </a:rPr>
              <a:t>z kierunku: Technik Eksploatacji Portów i Terminali mieli okazję przebywać na miesięcznych praktykach zawodowych w słonecznej Sewilli!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3772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1"/>
            <a:ext cx="9144000" cy="6858001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3600" dirty="0"/>
              <a:t> 39 uczniów w</a:t>
            </a:r>
            <a:r>
              <a:rPr lang="pl-PL" sz="3600" dirty="0">
                <a:solidFill>
                  <a:schemeClr val="tx1"/>
                </a:solidFill>
              </a:rPr>
              <a:t> ramach programu Erasmus+ </a:t>
            </a:r>
            <a:r>
              <a:rPr lang="pl-PL" sz="3600" dirty="0">
                <a:solidFill>
                  <a:srgbClr val="FF0000"/>
                </a:solidFill>
              </a:rPr>
              <a:t>„Walencja kluczem do sukcesu zawodowego” </a:t>
            </a:r>
            <a:r>
              <a:rPr lang="pl-PL" sz="3600" dirty="0">
                <a:solidFill>
                  <a:schemeClr val="tx1"/>
                </a:solidFill>
              </a:rPr>
              <a:t>z kierunku: Technik Eksploatacji Portów i Terminali mieli okazję przebywać na trzytygodniowych praktykach zawodowych w Walencji!</a:t>
            </a:r>
          </a:p>
        </p:txBody>
      </p:sp>
    </p:spTree>
    <p:extLst>
      <p:ext uri="{BB962C8B-B14F-4D97-AF65-F5344CB8AC3E}">
        <p14:creationId xmlns:p14="http://schemas.microsoft.com/office/powerpoint/2010/main" val="3556417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ewnętrzne, osoba, osoby, grupa&#10;&#10;Opis wygenerowany automatycznie">
            <a:extLst>
              <a:ext uri="{FF2B5EF4-FFF2-40B4-BE49-F238E27FC236}">
                <a16:creationId xmlns:a16="http://schemas.microsoft.com/office/drawing/2014/main" id="{677CC81E-4E50-48A7-B801-735569E57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38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Sylwetka absolwenta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b="1" dirty="0">
                <a:solidFill>
                  <a:schemeClr val="bg1"/>
                </a:solidFill>
              </a:rPr>
              <a:t>Absolwent kończący szkołę w zawodzie technik eksploatacji portów i terminali będzie przygotowany do wykonywania zadań zawodowych w zakresie: </a:t>
            </a:r>
          </a:p>
          <a:p>
            <a:pPr lvl="0"/>
            <a:r>
              <a:rPr lang="pl-PL" dirty="0"/>
              <a:t>Logistyki magazynowej</a:t>
            </a:r>
          </a:p>
          <a:p>
            <a:pPr lvl="0"/>
            <a:r>
              <a:rPr lang="pl-PL" dirty="0"/>
              <a:t>Logistyki portowej (w portach morskich, wodnych – śródlądowych, lotniczych, drogowych, kolejowych)</a:t>
            </a:r>
          </a:p>
          <a:p>
            <a:pPr lvl="0"/>
            <a:r>
              <a:rPr lang="pl-PL" dirty="0"/>
              <a:t>Transportu i spedycji</a:t>
            </a:r>
          </a:p>
          <a:p>
            <a:pPr lvl="0"/>
            <a:r>
              <a:rPr lang="pl-PL" dirty="0"/>
              <a:t>Eksploatacji centrów logistycznych i magazynowych</a:t>
            </a:r>
          </a:p>
          <a:p>
            <a:pPr lvl="0"/>
            <a:r>
              <a:rPr lang="pl-PL" dirty="0"/>
              <a:t>Obsługi podróżnych w portach i terminalach, w tym obsługi bagażowej</a:t>
            </a:r>
          </a:p>
          <a:p>
            <a:pPr lvl="0"/>
            <a:r>
              <a:rPr lang="pl-PL" dirty="0"/>
              <a:t>Organizacji i prowadzenia prac związanych z przeładunkiem oraz magazynowaniem towarów i ładunków w portach i terminalach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pl-PL" dirty="0"/>
              <a:t>Eksploatacji i organizacji pracy urządzeń transportu wewnętrznego i urządzeń przeładunkowych</a:t>
            </a:r>
          </a:p>
          <a:p>
            <a:pPr lvl="0"/>
            <a:r>
              <a:rPr lang="pl-PL" dirty="0"/>
              <a:t>Organizuje prace związane z przemieszczaniem się ładunku w terminalach przeładunkowych.</a:t>
            </a:r>
          </a:p>
          <a:p>
            <a:pPr lvl="0"/>
            <a:r>
              <a:rPr lang="pl-PL" dirty="0"/>
              <a:t> Nadzoruje prace suwnic, żurawi, urządzeń przenośnikowo załadunkowych, wózków kontenerowych itp.</a:t>
            </a:r>
          </a:p>
          <a:p>
            <a:pPr lvl="0"/>
            <a:r>
              <a:rPr lang="pl-PL" dirty="0"/>
              <a:t> Dba o właściwy stan jakościowy i ilościowy ładunków przemieszczanych przez port.</a:t>
            </a:r>
          </a:p>
          <a:p>
            <a:pPr lvl="0"/>
            <a:r>
              <a:rPr lang="pl-PL" dirty="0"/>
              <a:t>Nadzoruje portowe i statkowe urządzenia przeładunkowe, portowy sprzęt   zmechanizowany przy wykonywaniu prac przeładunkowych lub składowych.</a:t>
            </a:r>
          </a:p>
          <a:p>
            <a:pPr lvl="0"/>
            <a:r>
              <a:rPr lang="pl-PL" dirty="0"/>
              <a:t>Sprawdza stan techniczny urządzeń przed i po pracy.</a:t>
            </a:r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Technik eksploatacji portów                     i terminali znajdzie zatrudnienie w: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/>
              <a:t>   Absolwenci technikum eksploatacji portów i terminali będą przygotowani do prowadzenia własnej działalności gospodarczej lub pracy w przedsiębiorstwach zajmujących się magazynowaniem i obsługą pasażerów, terminalach lotniczych, kolejowych i samochodowych, agencjach obsługi portów morskich, rzecznych i lotniczych, działach przedsiębiorstw transportowo – spedycyjnych, biurach podróży. Mogą także podjąć pracę w charakterze personelu pokładowego na stanowisku stewardessa/steward, która pozwoli im na możliwość podróżowania i zwiedzania całego świata.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4978896" cy="420933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68" y="0"/>
            <a:ext cx="9400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923928" y="980728"/>
            <a:ext cx="48782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300" dirty="0">
                <a:solidFill>
                  <a:prstClr val="black"/>
                </a:solidFill>
                <a:ea typeface="+mj-ea"/>
                <a:cs typeface="+mj-cs"/>
              </a:rPr>
              <a:t>Wieża kontroli lotów</a:t>
            </a:r>
            <a:br>
              <a:rPr lang="pl-PL" sz="4300" dirty="0">
                <a:solidFill>
                  <a:prstClr val="black"/>
                </a:solidFill>
                <a:ea typeface="+mj-ea"/>
                <a:cs typeface="+mj-cs"/>
              </a:rPr>
            </a:br>
            <a:endParaRPr lang="pl-PL" sz="4300" dirty="0"/>
          </a:p>
        </p:txBody>
      </p:sp>
    </p:spTree>
    <p:extLst>
      <p:ext uri="{BB962C8B-B14F-4D97-AF65-F5344CB8AC3E}">
        <p14:creationId xmlns:p14="http://schemas.microsoft.com/office/powerpoint/2010/main" val="3032683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nalezione obrazy dla zapytania lotniskowa straż pożar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58"/>
            <a:ext cx="9327650" cy="684684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9025" y="5605463"/>
            <a:ext cx="8229600" cy="1143000"/>
          </a:xfrm>
        </p:spPr>
        <p:txBody>
          <a:bodyPr/>
          <a:lstStyle/>
          <a:p>
            <a:r>
              <a:rPr lang="pl-PL" dirty="0"/>
              <a:t>Lotniskowa Straż Pożarna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B080943-EA5D-46D2-895F-F3D11B5FD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3265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0759" y="0"/>
            <a:ext cx="8229600" cy="1143000"/>
          </a:xfrm>
        </p:spPr>
        <p:txBody>
          <a:bodyPr/>
          <a:lstStyle/>
          <a:p>
            <a:pPr algn="ctr"/>
            <a:r>
              <a:rPr lang="pl-PL" dirty="0"/>
              <a:t>Samochody Straży Pożarnej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>
          <a:xfrm>
            <a:off x="4860032" y="2420888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pl-PL" sz="2800" b="0" dirty="0" err="1"/>
              <a:t>Chinetti</a:t>
            </a:r>
            <a:r>
              <a:rPr lang="pl-PL" sz="2800" b="0" dirty="0"/>
              <a:t> </a:t>
            </a:r>
            <a:r>
              <a:rPr lang="pl-PL" sz="2800" b="0" dirty="0" err="1"/>
              <a:t>Tiger</a:t>
            </a:r>
            <a:endParaRPr lang="pl-PL" sz="2800" dirty="0"/>
          </a:p>
        </p:txBody>
      </p:sp>
      <p:sp>
        <p:nvSpPr>
          <p:cNvPr id="2050" name="AutoShape 2" descr="Znalezione obrazy dla zapytania GCBAPr 10/60+250 FELIX 6x6/ISS Wawrzas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52" name="AutoShape 4" descr="Znalezione obrazy dla zapytania GCBAPr 10/60+250 FELIX 6x6/ISS Wawrzas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244830"/>
            <a:ext cx="3889547" cy="259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Znalezione obrazy dla zapytania GCBAPr 10/60+250 FELIX 6x6/ISS Wawrzaszek"/>
          <p:cNvPicPr>
            <a:picLocks noChangeAspect="1" noChangeArrowheads="1"/>
          </p:cNvPicPr>
          <p:nvPr/>
        </p:nvPicPr>
        <p:blipFill rotWithShape="1">
          <a:blip r:embed="rId3"/>
          <a:srcRect l="7124" t="9614" r="8518" b="2730"/>
          <a:stretch/>
        </p:blipFill>
        <p:spPr bwMode="auto">
          <a:xfrm>
            <a:off x="4496908" y="1671893"/>
            <a:ext cx="4580307" cy="4477653"/>
          </a:xfrm>
          <a:prstGeom prst="rect">
            <a:avLst/>
          </a:prstGeom>
          <a:noFill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1329FB1-B155-42C1-B090-B3A88700D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676"/>
          <a:stretch/>
        </p:blipFill>
        <p:spPr>
          <a:xfrm>
            <a:off x="549769" y="1110878"/>
            <a:ext cx="3710758" cy="30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3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5C9004-5FD7-47DF-9D21-D6C6BB72C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F7FC461-B3D8-4FC4-BECE-01E3136AD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B4A81FE-45FF-4803-BEDE-DEEEF92AFC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14E8E7D-2AE9-417A-BCC2-54E002494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C6EB309-1F98-4A15-8046-CEAC8BEEE4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34CDC34-0131-4CD0-B824-DF8A127F6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1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8121"/>
      </p:ext>
    </p:extLst>
  </p:cSld>
  <p:clrMapOvr>
    <a:masterClrMapping/>
  </p:clrMapOvr>
</p:sld>
</file>

<file path=ppt/theme/theme1.xml><?xml version="1.0" encoding="utf-8"?>
<a:theme xmlns:a="http://schemas.openxmlformats.org/drawingml/2006/main" name="Głębokość">
  <a:themeElements>
    <a:clrScheme name="Głębokość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łębokość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ość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723</Words>
  <Application>Microsoft Office PowerPoint</Application>
  <PresentationFormat>Pokaz na ekranie (4:3)</PresentationFormat>
  <Paragraphs>111</Paragraphs>
  <Slides>57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57</vt:i4>
      </vt:variant>
    </vt:vector>
  </HeadingPairs>
  <TitlesOfParts>
    <vt:vector size="61" baseType="lpstr">
      <vt:lpstr>Arial</vt:lpstr>
      <vt:lpstr>Calibri</vt:lpstr>
      <vt:lpstr>Corbel</vt:lpstr>
      <vt:lpstr>Głębokość</vt:lpstr>
      <vt:lpstr>Prezentacja programu PowerPoint</vt:lpstr>
      <vt:lpstr>Kwalifikacje uzyskiwane                         w wyniku kształcenia:</vt:lpstr>
      <vt:lpstr>Kierunek jest objęty patronatem:</vt:lpstr>
      <vt:lpstr>Technik eksploatacji portów               i terminali</vt:lpstr>
      <vt:lpstr>Prezentacja programu PowerPoint</vt:lpstr>
      <vt:lpstr>Prezentacja programu PowerPoint</vt:lpstr>
      <vt:lpstr>Lotniskowa Straż Pożarna</vt:lpstr>
      <vt:lpstr>Samochody Straży Pożarnej</vt:lpstr>
      <vt:lpstr>Prezentacja programu PowerPoint</vt:lpstr>
      <vt:lpstr>Prezentacja programu PowerPoint</vt:lpstr>
      <vt:lpstr>Służby ratunkowe w Porcie Lotniczym</vt:lpstr>
      <vt:lpstr>Służby ratunkowe w Porcie Lotniczym</vt:lpstr>
      <vt:lpstr>Płyty postojowe</vt:lpstr>
      <vt:lpstr>Terminal pasażerski</vt:lpstr>
      <vt:lpstr>Taras widokowy         na terminalu pasażerskim</vt:lpstr>
      <vt:lpstr>Droga startowa</vt:lpstr>
      <vt:lpstr>Droga startowa</vt:lpstr>
      <vt:lpstr>Prezentacja programu PowerPoint</vt:lpstr>
      <vt:lpstr>Prezentacja programu PowerPoint</vt:lpstr>
      <vt:lpstr>Prezentacja programu PowerPoint</vt:lpstr>
      <vt:lpstr>Hangary</vt:lpstr>
      <vt:lpstr>Sprzęty do obsługi naziemnej </vt:lpstr>
      <vt:lpstr>Sprzęty do obsługi naziemnej </vt:lpstr>
      <vt:lpstr>Sprzęt obsługi naziemnej</vt:lpstr>
      <vt:lpstr>Sprzęt utrzymania zimowego</vt:lpstr>
      <vt:lpstr>Marshaller</vt:lpstr>
      <vt:lpstr>Technik eksploatacji portów i terminali</vt:lpstr>
      <vt:lpstr>Firmy, w których uczniowie odbywają praktyki zawodowe</vt:lpstr>
      <vt:lpstr>Safran Transmission Systems Poland</vt:lpstr>
      <vt:lpstr>Air Res Aviation Sp. z o.o.</vt:lpstr>
      <vt:lpstr>SZiK</vt:lpstr>
      <vt:lpstr>Raben Logistics Polska</vt:lpstr>
      <vt:lpstr>Inter Cars S.A.</vt:lpstr>
      <vt:lpstr>Wycieczki szkoleniowe:</vt:lpstr>
      <vt:lpstr>Areoklub Rzeszowski</vt:lpstr>
      <vt:lpstr>Podkarpacki Park Naukowo                    -Technologiczny</vt:lpstr>
      <vt:lpstr>Prezentacja programu PowerPoint</vt:lpstr>
      <vt:lpstr>Prezentacja programu PowerPoint</vt:lpstr>
      <vt:lpstr>Prezentacja programu PowerPoint</vt:lpstr>
      <vt:lpstr>Centrum Wystawienniczo               – Kongresowe G2A</vt:lpstr>
      <vt:lpstr>Centrum Wystawienniczo – Kongresowe G2A</vt:lpstr>
      <vt:lpstr>Firma Raben</vt:lpstr>
      <vt:lpstr>PKP Cargo w Żurawicy</vt:lpstr>
      <vt:lpstr>Technik eksploatacji portów             i terminali a uczelnie wyższe</vt:lpstr>
      <vt:lpstr>Politechnika Rzeszowska</vt:lpstr>
      <vt:lpstr>Uniwersytet Rzeszowski</vt:lpstr>
      <vt:lpstr>Wyższa Szkoła Informatyki               i Zarządzania</vt:lpstr>
      <vt:lpstr>Wyższa Szkoła Biznesu w Dąbrowie Górniczej</vt:lpstr>
      <vt:lpstr>Uczniowie naszej szkoły odnoszą sukcesy w olimpiadach logistycznych!</vt:lpstr>
      <vt:lpstr>Absolwentka kierunku Technik Eksploatacji Portów   i Terminali dotarła do ogólnopolskiego etapu Olimpiady logistycznej, który odbył się w Poznaniu!</vt:lpstr>
      <vt:lpstr>Prezentacja programu PowerPoint</vt:lpstr>
      <vt:lpstr>Prezentacja programu PowerPoint</vt:lpstr>
      <vt:lpstr>Prezentacja programu PowerPoint</vt:lpstr>
      <vt:lpstr>Prezentacja programu PowerPoint</vt:lpstr>
      <vt:lpstr>Sylwetka absolwenta</vt:lpstr>
      <vt:lpstr>Prezentacja programu PowerPoint</vt:lpstr>
      <vt:lpstr>Technik eksploatacji portów                     i terminali znajdzie zatrudnienie w: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Sabina.Stecka</dc:creator>
  <cp:lastModifiedBy>Sabina.Stecka</cp:lastModifiedBy>
  <cp:revision>7</cp:revision>
  <dcterms:created xsi:type="dcterms:W3CDTF">2020-03-24T13:23:01Z</dcterms:created>
  <dcterms:modified xsi:type="dcterms:W3CDTF">2020-03-25T15:51:59Z</dcterms:modified>
</cp:coreProperties>
</file>